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313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88" r:id="rId17"/>
    <p:sldId id="271" r:id="rId18"/>
    <p:sldId id="281" r:id="rId19"/>
    <p:sldId id="282" r:id="rId20"/>
    <p:sldId id="283" r:id="rId21"/>
    <p:sldId id="284" r:id="rId22"/>
    <p:sldId id="285" r:id="rId23"/>
    <p:sldId id="287" r:id="rId24"/>
    <p:sldId id="286" r:id="rId25"/>
    <p:sldId id="274" r:id="rId26"/>
    <p:sldId id="277" r:id="rId27"/>
    <p:sldId id="276" r:id="rId28"/>
    <p:sldId id="278" r:id="rId29"/>
    <p:sldId id="293" r:id="rId30"/>
    <p:sldId id="298" r:id="rId31"/>
    <p:sldId id="299" r:id="rId32"/>
    <p:sldId id="308" r:id="rId33"/>
    <p:sldId id="311" r:id="rId34"/>
    <p:sldId id="310" r:id="rId35"/>
    <p:sldId id="312" r:id="rId36"/>
    <p:sldId id="309" r:id="rId37"/>
    <p:sldId id="300" r:id="rId38"/>
    <p:sldId id="301" r:id="rId39"/>
    <p:sldId id="302" r:id="rId40"/>
    <p:sldId id="303" r:id="rId41"/>
    <p:sldId id="318" r:id="rId42"/>
    <p:sldId id="315" r:id="rId43"/>
    <p:sldId id="317" r:id="rId44"/>
    <p:sldId id="316" r:id="rId45"/>
    <p:sldId id="289" r:id="rId46"/>
    <p:sldId id="290" r:id="rId47"/>
    <p:sldId id="272" r:id="rId48"/>
    <p:sldId id="273" r:id="rId49"/>
    <p:sldId id="304" r:id="rId50"/>
    <p:sldId id="305" r:id="rId51"/>
    <p:sldId id="295" r:id="rId52"/>
    <p:sldId id="296" r:id="rId53"/>
    <p:sldId id="294" r:id="rId54"/>
    <p:sldId id="297" r:id="rId55"/>
    <p:sldId id="314" r:id="rId56"/>
    <p:sldId id="279" r:id="rId57"/>
    <p:sldId id="280" r:id="rId5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AAE8B61-1AD7-490E-8435-453A94533CA2}">
          <p14:sldIdLst>
            <p14:sldId id="256"/>
            <p14:sldId id="257"/>
            <p14:sldId id="258"/>
            <p14:sldId id="259"/>
            <p14:sldId id="260"/>
            <p14:sldId id="261"/>
            <p14:sldId id="313"/>
            <p14:sldId id="262"/>
            <p14:sldId id="263"/>
            <p14:sldId id="264"/>
            <p14:sldId id="265"/>
            <p14:sldId id="267"/>
            <p14:sldId id="268"/>
            <p14:sldId id="269"/>
            <p14:sldId id="270"/>
          </p14:sldIdLst>
        </p14:section>
        <p14:section name="로그인/회원가입" id="{6C2CD767-EF74-476C-8B80-BC44EF668218}">
          <p14:sldIdLst>
            <p14:sldId id="288"/>
            <p14:sldId id="271"/>
            <p14:sldId id="281"/>
            <p14:sldId id="282"/>
            <p14:sldId id="283"/>
            <p14:sldId id="284"/>
            <p14:sldId id="285"/>
            <p14:sldId id="287"/>
            <p14:sldId id="286"/>
          </p14:sldIdLst>
        </p14:section>
        <p14:section name="레시피" id="{02294B66-3DED-48CE-B94C-9D2DB653513C}">
          <p14:sldIdLst>
            <p14:sldId id="274"/>
            <p14:sldId id="277"/>
            <p14:sldId id="276"/>
            <p14:sldId id="278"/>
          </p14:sldIdLst>
        </p14:section>
        <p14:section name="게임" id="{06725337-8EC7-49B3-84B4-17F1831D3375}">
          <p14:sldIdLst>
            <p14:sldId id="293"/>
            <p14:sldId id="298"/>
            <p14:sldId id="299"/>
          </p14:sldIdLst>
        </p14:section>
        <p14:section name="커뮤니티" id="{0C3AEEE5-0970-4E9C-820C-D0FCCF6B08AE}">
          <p14:sldIdLst>
            <p14:sldId id="308"/>
            <p14:sldId id="311"/>
            <p14:sldId id="310"/>
            <p14:sldId id="312"/>
            <p14:sldId id="309"/>
          </p14:sldIdLst>
        </p14:section>
        <p14:section name="맵" id="{F71197E3-EBA1-4C65-B802-E7B86A146E5C}">
          <p14:sldIdLst>
            <p14:sldId id="300"/>
            <p14:sldId id="301"/>
            <p14:sldId id="302"/>
            <p14:sldId id="303"/>
          </p14:sldIdLst>
        </p14:section>
        <p14:section name="1:1채팅" id="{265FE461-279C-4CA3-83D3-3BD0F9B79DEB}">
          <p14:sldIdLst>
            <p14:sldId id="318"/>
            <p14:sldId id="315"/>
            <p14:sldId id="317"/>
            <p14:sldId id="316"/>
          </p14:sldIdLst>
        </p14:section>
        <p14:section name="로그아웃" id="{6A103FCE-9764-4A55-B9E7-CE76FC13C77C}">
          <p14:sldIdLst>
            <p14:sldId id="289"/>
          </p14:sldIdLst>
        </p14:section>
        <p14:section name="관리자" id="{626DEAB0-BA32-476F-AF27-17D4D78A4E7A}">
          <p14:sldIdLst>
            <p14:sldId id="290"/>
            <p14:sldId id="272"/>
            <p14:sldId id="273"/>
          </p14:sldIdLst>
        </p14:section>
        <p14:section name="안드로이드" id="{A685FCD0-5D36-473A-B3F9-F95905A5BB73}">
          <p14:sldIdLst>
            <p14:sldId id="304"/>
            <p14:sldId id="305"/>
            <p14:sldId id="295"/>
            <p14:sldId id="296"/>
            <p14:sldId id="294"/>
            <p14:sldId id="297"/>
          </p14:sldIdLst>
        </p14:section>
        <p14:section name="시연" id="{0CABA8F7-7AC3-4494-8EF4-9C56CEA758B5}">
          <p14:sldIdLst>
            <p14:sldId id="314"/>
          </p14:sldIdLst>
        </p14:section>
        <p14:section name="후기" id="{BA7DDA0A-0FEA-4559-8277-8C8060F9893F}">
          <p14:sldIdLst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1" autoAdjust="0"/>
    <p:restoredTop sz="94775" autoAdjust="0"/>
  </p:normalViewPr>
  <p:slideViewPr>
    <p:cSldViewPr>
      <p:cViewPr varScale="1">
        <p:scale>
          <a:sx n="73" d="100"/>
          <a:sy n="73" d="100"/>
        </p:scale>
        <p:origin x="65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A4B35-380F-483B-8117-4299A5A8162B}" type="datetimeFigureOut">
              <a:rPr lang="ko-KR" altLang="en-US" smtClean="0"/>
              <a:t>2020-10-12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17BCDB-1325-44E2-B156-F1B58A395C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7BCDB-1325-44E2-B156-F1B58A395C3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97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2.png"/><Relationship Id="rId7" Type="http://schemas.openxmlformats.org/officeDocument/2006/relationships/image" Target="../media/image13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6.png"/><Relationship Id="rId9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3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2.png"/><Relationship Id="rId7" Type="http://schemas.openxmlformats.org/officeDocument/2006/relationships/image" Target="../media/image14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2.png"/><Relationship Id="rId7" Type="http://schemas.openxmlformats.org/officeDocument/2006/relationships/image" Target="../media/image14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26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22.png"/><Relationship Id="rId7" Type="http://schemas.openxmlformats.org/officeDocument/2006/relationships/image" Target="../media/image14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26.png"/><Relationship Id="rId9" Type="http://schemas.openxmlformats.org/officeDocument/2006/relationships/image" Target="../media/image1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22.png"/><Relationship Id="rId7" Type="http://schemas.openxmlformats.org/officeDocument/2006/relationships/image" Target="../media/image15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png"/><Relationship Id="rId4" Type="http://schemas.openxmlformats.org/officeDocument/2006/relationships/image" Target="../media/image126.png"/><Relationship Id="rId9" Type="http://schemas.openxmlformats.org/officeDocument/2006/relationships/image" Target="../media/image1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22.png"/><Relationship Id="rId7" Type="http://schemas.openxmlformats.org/officeDocument/2006/relationships/image" Target="../media/image16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26.png"/><Relationship Id="rId9" Type="http://schemas.openxmlformats.org/officeDocument/2006/relationships/image" Target="../media/image1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64.png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6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JPG"/><Relationship Id="rId5" Type="http://schemas.openxmlformats.org/officeDocument/2006/relationships/image" Target="../media/image126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JPG"/><Relationship Id="rId5" Type="http://schemas.openxmlformats.org/officeDocument/2006/relationships/image" Target="../media/image167.JPG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71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JPG"/><Relationship Id="rId5" Type="http://schemas.openxmlformats.org/officeDocument/2006/relationships/image" Target="../media/image169.JPG"/><Relationship Id="rId4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JPG"/><Relationship Id="rId5" Type="http://schemas.openxmlformats.org/officeDocument/2006/relationships/image" Target="../media/image172.JPG"/><Relationship Id="rId4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2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4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7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22.png"/><Relationship Id="rId7" Type="http://schemas.openxmlformats.org/officeDocument/2006/relationships/image" Target="../media/image18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22.png"/><Relationship Id="rId7" Type="http://schemas.openxmlformats.org/officeDocument/2006/relationships/image" Target="../media/image18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9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JPG"/><Relationship Id="rId5" Type="http://schemas.openxmlformats.org/officeDocument/2006/relationships/image" Target="../media/image196.JPG"/><Relationship Id="rId4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JPG"/><Relationship Id="rId5" Type="http://schemas.openxmlformats.org/officeDocument/2006/relationships/image" Target="../media/image198.JPG"/><Relationship Id="rId4" Type="http://schemas.openxmlformats.org/officeDocument/2006/relationships/image" Target="../media/image1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JPG"/><Relationship Id="rId5" Type="http://schemas.openxmlformats.org/officeDocument/2006/relationships/image" Target="../media/image200.JP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9.png"/><Relationship Id="rId18" Type="http://schemas.openxmlformats.org/officeDocument/2006/relationships/image" Target="../media/image61.png"/><Relationship Id="rId26" Type="http://schemas.openxmlformats.org/officeDocument/2006/relationships/image" Target="../media/image48.png"/><Relationship Id="rId3" Type="http://schemas.openxmlformats.org/officeDocument/2006/relationships/image" Target="../media/image22.png"/><Relationship Id="rId21" Type="http://schemas.openxmlformats.org/officeDocument/2006/relationships/image" Target="../media/image49.png"/><Relationship Id="rId7" Type="http://schemas.openxmlformats.org/officeDocument/2006/relationships/image" Target="../media/image55.png"/><Relationship Id="rId12" Type="http://schemas.openxmlformats.org/officeDocument/2006/relationships/image" Target="../media/image51.png"/><Relationship Id="rId17" Type="http://schemas.openxmlformats.org/officeDocument/2006/relationships/image" Target="../media/image53.png"/><Relationship Id="rId25" Type="http://schemas.openxmlformats.org/officeDocument/2006/relationships/image" Target="../media/image47.png"/><Relationship Id="rId2" Type="http://schemas.openxmlformats.org/officeDocument/2006/relationships/image" Target="../media/image54.png"/><Relationship Id="rId16" Type="http://schemas.openxmlformats.org/officeDocument/2006/relationships/image" Target="../media/image40.png"/><Relationship Id="rId20" Type="http://schemas.openxmlformats.org/officeDocument/2006/relationships/image" Target="../media/image63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50.png"/><Relationship Id="rId24" Type="http://schemas.openxmlformats.org/officeDocument/2006/relationships/image" Target="../media/image46.png"/><Relationship Id="rId32" Type="http://schemas.openxmlformats.org/officeDocument/2006/relationships/image" Target="../media/image69.png"/><Relationship Id="rId5" Type="http://schemas.openxmlformats.org/officeDocument/2006/relationships/image" Target="../media/image26.png"/><Relationship Id="rId15" Type="http://schemas.openxmlformats.org/officeDocument/2006/relationships/image" Target="../media/image60.png"/><Relationship Id="rId23" Type="http://schemas.openxmlformats.org/officeDocument/2006/relationships/image" Target="../media/image45.png"/><Relationship Id="rId28" Type="http://schemas.openxmlformats.org/officeDocument/2006/relationships/image" Target="../media/image65.png"/><Relationship Id="rId10" Type="http://schemas.openxmlformats.org/officeDocument/2006/relationships/image" Target="../media/image58.png"/><Relationship Id="rId19" Type="http://schemas.openxmlformats.org/officeDocument/2006/relationships/image" Target="../media/image62.png"/><Relationship Id="rId31" Type="http://schemas.openxmlformats.org/officeDocument/2006/relationships/image" Target="../media/image68.png"/><Relationship Id="rId4" Type="http://schemas.openxmlformats.org/officeDocument/2006/relationships/image" Target="../media/image25.png"/><Relationship Id="rId9" Type="http://schemas.openxmlformats.org/officeDocument/2006/relationships/image" Target="../media/image57.png"/><Relationship Id="rId14" Type="http://schemas.openxmlformats.org/officeDocument/2006/relationships/image" Target="../media/image52.png"/><Relationship Id="rId22" Type="http://schemas.openxmlformats.org/officeDocument/2006/relationships/image" Target="../media/image44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JPG"/><Relationship Id="rId5" Type="http://schemas.openxmlformats.org/officeDocument/2006/relationships/image" Target="../media/image202.JPG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G"/><Relationship Id="rId5" Type="http://schemas.openxmlformats.org/officeDocument/2006/relationships/image" Target="../media/image204.JPG"/><Relationship Id="rId4" Type="http://schemas.openxmlformats.org/officeDocument/2006/relationships/image" Target="../media/image1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JPG"/><Relationship Id="rId5" Type="http://schemas.openxmlformats.org/officeDocument/2006/relationships/image" Target="../media/image206.JP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JPG"/><Relationship Id="rId5" Type="http://schemas.openxmlformats.org/officeDocument/2006/relationships/image" Target="../media/image208.JPG"/><Relationship Id="rId4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JPG"/><Relationship Id="rId5" Type="http://schemas.openxmlformats.org/officeDocument/2006/relationships/image" Target="../media/image210.JPG"/><Relationship Id="rId4" Type="http://schemas.openxmlformats.org/officeDocument/2006/relationships/image" Target="../media/image1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1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2.png"/><Relationship Id="rId7" Type="http://schemas.openxmlformats.org/officeDocument/2006/relationships/image" Target="../media/image217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6.JPG"/><Relationship Id="rId5" Type="http://schemas.openxmlformats.org/officeDocument/2006/relationships/image" Target="../media/image215.JPG"/><Relationship Id="rId4" Type="http://schemas.openxmlformats.org/officeDocument/2006/relationships/image" Target="../media/image1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9.JPG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22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JPG"/><Relationship Id="rId5" Type="http://schemas.openxmlformats.org/officeDocument/2006/relationships/image" Target="../media/image220.JP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1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2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8.png"/><Relationship Id="rId5" Type="http://schemas.openxmlformats.org/officeDocument/2006/relationships/image" Target="../media/image227.jpe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jpeg"/><Relationship Id="rId3" Type="http://schemas.openxmlformats.org/officeDocument/2006/relationships/image" Target="../media/image22.png"/><Relationship Id="rId7" Type="http://schemas.openxmlformats.org/officeDocument/2006/relationships/image" Target="../media/image232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jpeg"/><Relationship Id="rId5" Type="http://schemas.openxmlformats.org/officeDocument/2006/relationships/image" Target="../media/image230.png"/><Relationship Id="rId4" Type="http://schemas.openxmlformats.org/officeDocument/2006/relationships/image" Target="../media/image1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5" Type="http://schemas.openxmlformats.org/officeDocument/2006/relationships/image" Target="../media/image234.jpeg"/><Relationship Id="rId4" Type="http://schemas.openxmlformats.org/officeDocument/2006/relationships/image" Target="../media/image12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jpeg"/><Relationship Id="rId5" Type="http://schemas.openxmlformats.org/officeDocument/2006/relationships/image" Target="../media/image236.jpe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2.png"/><Relationship Id="rId18" Type="http://schemas.openxmlformats.org/officeDocument/2006/relationships/image" Target="../media/image257.png"/><Relationship Id="rId26" Type="http://schemas.openxmlformats.org/officeDocument/2006/relationships/image" Target="../media/image265.png"/><Relationship Id="rId3" Type="http://schemas.openxmlformats.org/officeDocument/2006/relationships/image" Target="../media/image22.png"/><Relationship Id="rId21" Type="http://schemas.openxmlformats.org/officeDocument/2006/relationships/image" Target="../media/image260.pn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17" Type="http://schemas.openxmlformats.org/officeDocument/2006/relationships/image" Target="../media/image256.png"/><Relationship Id="rId25" Type="http://schemas.openxmlformats.org/officeDocument/2006/relationships/image" Target="../media/image264.png"/><Relationship Id="rId2" Type="http://schemas.openxmlformats.org/officeDocument/2006/relationships/image" Target="../media/image242.png"/><Relationship Id="rId16" Type="http://schemas.openxmlformats.org/officeDocument/2006/relationships/image" Target="../media/image255.png"/><Relationship Id="rId20" Type="http://schemas.openxmlformats.org/officeDocument/2006/relationships/image" Target="../media/image259.png"/><Relationship Id="rId29" Type="http://schemas.openxmlformats.org/officeDocument/2006/relationships/image" Target="../media/image2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24" Type="http://schemas.openxmlformats.org/officeDocument/2006/relationships/image" Target="../media/image263.png"/><Relationship Id="rId5" Type="http://schemas.openxmlformats.org/officeDocument/2006/relationships/image" Target="../media/image244.png"/><Relationship Id="rId15" Type="http://schemas.openxmlformats.org/officeDocument/2006/relationships/image" Target="../media/image254.png"/><Relationship Id="rId23" Type="http://schemas.openxmlformats.org/officeDocument/2006/relationships/image" Target="../media/image262.png"/><Relationship Id="rId28" Type="http://schemas.openxmlformats.org/officeDocument/2006/relationships/image" Target="../media/image267.png"/><Relationship Id="rId10" Type="http://schemas.openxmlformats.org/officeDocument/2006/relationships/image" Target="../media/image249.png"/><Relationship Id="rId19" Type="http://schemas.openxmlformats.org/officeDocument/2006/relationships/image" Target="../media/image258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Relationship Id="rId22" Type="http://schemas.openxmlformats.org/officeDocument/2006/relationships/image" Target="../media/image261.png"/><Relationship Id="rId27" Type="http://schemas.openxmlformats.org/officeDocument/2006/relationships/image" Target="../media/image2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5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4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22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603518" y="2950705"/>
            <a:ext cx="12789624" cy="4090555"/>
            <a:chOff x="2603518" y="2950705"/>
            <a:chExt cx="12789624" cy="4090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03518" y="2950705"/>
              <a:ext cx="12789624" cy="4090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49609" y="1130470"/>
            <a:ext cx="12630252" cy="2005434"/>
            <a:chOff x="2749609" y="1130470"/>
            <a:chExt cx="12630252" cy="200543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9609" y="1130470"/>
              <a:ext cx="12630252" cy="200543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693201" y="8030795"/>
            <a:ext cx="13628571" cy="17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77164" y="7632902"/>
            <a:ext cx="7885714" cy="723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53935" y="529183"/>
            <a:ext cx="4885714" cy="4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3238095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75245" y="2368114"/>
            <a:ext cx="14325600" cy="7582546"/>
            <a:chOff x="2740815" y="2512258"/>
            <a:chExt cx="12804085" cy="68588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0815" y="2512258"/>
              <a:ext cx="12804085" cy="68588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2914286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33333" y="2807979"/>
            <a:ext cx="8873101" cy="6654826"/>
            <a:chOff x="9133333" y="2807979"/>
            <a:chExt cx="8873101" cy="66548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3333" y="2807979"/>
              <a:ext cx="8873101" cy="66548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4682" y="2807979"/>
            <a:ext cx="8853155" cy="6639866"/>
            <a:chOff x="184682" y="2807979"/>
            <a:chExt cx="8853155" cy="66398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682" y="2807979"/>
              <a:ext cx="8853155" cy="663986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334" y="978025"/>
            <a:ext cx="2914286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7898" y="2390745"/>
            <a:ext cx="16179395" cy="7199831"/>
            <a:chOff x="1007898" y="2390745"/>
            <a:chExt cx="16179395" cy="71998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898" y="2390745"/>
              <a:ext cx="16179395" cy="71998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334" y="978025"/>
            <a:ext cx="2914286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020" y="2396571"/>
            <a:ext cx="16321675" cy="7263145"/>
            <a:chOff x="982020" y="2396571"/>
            <a:chExt cx="16321675" cy="72631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020" y="2396571"/>
              <a:ext cx="16321675" cy="726314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334" y="978025"/>
            <a:ext cx="2914286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6949" y="2377091"/>
            <a:ext cx="16341744" cy="5760465"/>
            <a:chOff x="1006949" y="2377091"/>
            <a:chExt cx="16341744" cy="576046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6949" y="2377091"/>
              <a:ext cx="16341744" cy="576046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334" y="978025"/>
            <a:ext cx="2914286" cy="11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6357" y="2378817"/>
            <a:ext cx="16407187" cy="5065719"/>
            <a:chOff x="986357" y="2378817"/>
            <a:chExt cx="16407187" cy="50657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357" y="2378817"/>
              <a:ext cx="16407187" cy="50657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777854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메인화면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로그인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</a:rPr>
                        <a:t>하기전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 메인 화면입니다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3025812"/>
            <a:ext cx="8305800" cy="502963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3132501"/>
            <a:ext cx="5509737" cy="481625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5163801" y="3649541"/>
            <a:ext cx="1815089" cy="299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99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360184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8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3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번 버튼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(SIGN IN)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클릭 시 아이디와 패스워드 입력 확인 후 입력되지 않았을 경우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1,2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팝업창이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뜬다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아이디와 패스워드를 둘 다 입력 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Controller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에서 아이디와 패스워드 확인 후 맞을 경우 메인 화면으로 이동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틀렸을 경우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팝업창이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뜬다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3149853"/>
            <a:ext cx="3490262" cy="263674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57" y="3162301"/>
            <a:ext cx="4562623" cy="29753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008" y="3099810"/>
            <a:ext cx="4694859" cy="191821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753" y="5812890"/>
            <a:ext cx="4674624" cy="1796727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6383000" y="2857500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6389824" y="6137618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1487616" y="5270811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2021016" y="5462134"/>
            <a:ext cx="1018028" cy="231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9066" y="3009900"/>
            <a:ext cx="4092124" cy="488045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657" y="6788449"/>
            <a:ext cx="4348716" cy="1152140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10921590" y="6711253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15319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2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1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Remember Me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체크박스 클릭 시 아이디 저장 되어 다음에 로그인시 저장된 아이디가 아이디 입력 창에 보여진다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138" y="3162300"/>
            <a:ext cx="5121995" cy="3429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750" y="3009900"/>
            <a:ext cx="6111770" cy="41075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3162300"/>
            <a:ext cx="4572000" cy="41148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2500154" y="5397433"/>
            <a:ext cx="1018028" cy="2313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2128446" y="5028500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15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866388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4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카카오 톡 로그인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번 버튼 클릭 시 카카오 톡으로 회원가입 또는 로그인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2948" y="4000500"/>
            <a:ext cx="4464830" cy="3733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5193" y="3010144"/>
            <a:ext cx="3623975" cy="3124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633" y="3010144"/>
            <a:ext cx="5007881" cy="51244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569" y="2990870"/>
            <a:ext cx="5074659" cy="4870686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4168494" y="6974329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4701894" y="7216639"/>
            <a:ext cx="381000" cy="40504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6840200" y="3758190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6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0476" y="3585299"/>
            <a:ext cx="1447619" cy="41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957390" y="0"/>
            <a:ext cx="5978260" cy="10374040"/>
            <a:chOff x="11957390" y="0"/>
            <a:chExt cx="5978260" cy="103740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7390" y="0"/>
              <a:ext cx="5978260" cy="10374040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93495" y="3585299"/>
            <a:ext cx="2428571" cy="4104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4187" y="2642287"/>
            <a:ext cx="3790476" cy="4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30464" y="281679"/>
            <a:ext cx="3546370" cy="2421417"/>
            <a:chOff x="14430464" y="281679"/>
            <a:chExt cx="3546370" cy="242141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737661" y="281679"/>
              <a:ext cx="2893290" cy="2421417"/>
              <a:chOff x="14737661" y="281679"/>
              <a:chExt cx="2893290" cy="242141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737661" y="281679"/>
                <a:ext cx="2893290" cy="2421417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20841" y="884058"/>
              <a:ext cx="3285714" cy="13142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93495" y="3937271"/>
            <a:ext cx="961905" cy="40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76206" y="7244630"/>
            <a:ext cx="457336" cy="1359889"/>
            <a:chOff x="6576206" y="7244630"/>
            <a:chExt cx="457336" cy="1359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6206" y="7244630"/>
              <a:ext cx="457336" cy="13598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761737" y="7139157"/>
            <a:ext cx="783043" cy="1374869"/>
            <a:chOff x="2761737" y="7139157"/>
            <a:chExt cx="783043" cy="13748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1737" y="7139157"/>
              <a:ext cx="783043" cy="13748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68846" y="5362693"/>
            <a:ext cx="472057" cy="1297256"/>
            <a:chOff x="6568846" y="5362693"/>
            <a:chExt cx="472057" cy="12972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8846" y="5362693"/>
              <a:ext cx="472057" cy="12972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19438" y="5441457"/>
            <a:ext cx="431360" cy="1110546"/>
            <a:chOff x="2919438" y="5441457"/>
            <a:chExt cx="431360" cy="11105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9438" y="5441457"/>
              <a:ext cx="431360" cy="11105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39824" y="3640514"/>
            <a:ext cx="530101" cy="1146015"/>
            <a:chOff x="6539824" y="3640514"/>
            <a:chExt cx="530101" cy="11460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9824" y="3640514"/>
              <a:ext cx="530101" cy="1146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8390" y="3558607"/>
            <a:ext cx="669737" cy="1178938"/>
            <a:chOff x="2818390" y="3558607"/>
            <a:chExt cx="669737" cy="11789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18390" y="3558607"/>
              <a:ext cx="669737" cy="11789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32424" y="3937271"/>
            <a:ext cx="961905" cy="405714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960000">
            <a:off x="3976730" y="7723410"/>
            <a:ext cx="1266667" cy="8761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1072" y="959332"/>
            <a:ext cx="1571429" cy="113333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960000">
            <a:off x="7592918" y="7723410"/>
            <a:ext cx="1266667" cy="876190"/>
          </a:xfrm>
          <a:prstGeom prst="rect">
            <a:avLst/>
          </a:prstGeom>
        </p:spPr>
      </p:pic>
      <p:pic>
        <p:nvPicPr>
          <p:cNvPr id="31" name="Object 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0767" y="9128354"/>
            <a:ext cx="2066667" cy="4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09707"/>
              </p:ext>
            </p:extLst>
          </p:nvPr>
        </p:nvGraphicFramePr>
        <p:xfrm>
          <a:off x="1189567" y="2371800"/>
          <a:ext cx="16313792" cy="7145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8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5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카카오 톡 로그인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가입하지 않은 회원은 추가정보를 입력하라는 창이 보여지며 회원가입화면으로 넘어간다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카카오로 가입하는 회원은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태그를 이용하여 카카오에서 제공 해주는 정보를 받아 아이디와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성별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연령대를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보여주고 수정이 불가하도록 하였다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추가 정보 입력 후 회원 가입을 하면 로그인 창에서 카카오 톡 클릭 시 바로 로그인 되어 메인 화면으로 이동한다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38329" y="3070964"/>
            <a:ext cx="4219833" cy="1143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35620" y="4417607"/>
            <a:ext cx="3335420" cy="365226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8835" y="4422836"/>
            <a:ext cx="6050351" cy="137934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988" y="3009900"/>
            <a:ext cx="7012012" cy="12040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9187" y="4178473"/>
            <a:ext cx="5146026" cy="389139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3006484" y="2867321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16737640" y="4213964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3935620" y="6008483"/>
            <a:ext cx="3133180" cy="2018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3935620" y="6878300"/>
            <a:ext cx="3133180" cy="5511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29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106368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9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64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회원가입 화면에서 아이디 유효성체크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닉네임도 동일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18" y="3009900"/>
            <a:ext cx="3011833" cy="48006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581" y="2980899"/>
            <a:ext cx="3336480" cy="48196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048" y="3009900"/>
            <a:ext cx="3796552" cy="4800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1567" y="3009900"/>
            <a:ext cx="3642676" cy="24233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1567" y="5676900"/>
            <a:ext cx="4663844" cy="18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092437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8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회원가입 화면에서 비밀번호 유효성체크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67" y="3086100"/>
            <a:ext cx="3048000" cy="27432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967" y="5829300"/>
            <a:ext cx="3318732" cy="22859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01" y="3086100"/>
            <a:ext cx="3572970" cy="50422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267" y="3099179"/>
            <a:ext cx="3536208" cy="5029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50" y="3088942"/>
            <a:ext cx="3158650" cy="502635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4457699"/>
            <a:ext cx="3819126" cy="368375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" y="3074158"/>
            <a:ext cx="3414056" cy="26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8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8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4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회원가입 화면에서 회원가입 클릭 시 입력 창 전체 유효성체크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회원가입 완료 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번 알림 창이 뜨며 로그인 페이지로 이동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591" y="2937542"/>
            <a:ext cx="4759047" cy="49491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2941524"/>
            <a:ext cx="3235741" cy="51737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800" y="3086100"/>
            <a:ext cx="5342083" cy="16003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600" y="4770058"/>
            <a:ext cx="5326842" cy="15393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0800" y="6393050"/>
            <a:ext cx="4732430" cy="1493649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10210800" y="6199434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06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03534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로그인 완료 시 사용자의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가 보여진다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1400" y="3140122"/>
            <a:ext cx="5829805" cy="49153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3025812"/>
            <a:ext cx="8305800" cy="502963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5011400" y="3624742"/>
            <a:ext cx="1815089" cy="299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6779897" y="3311634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0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27571"/>
              </p:ext>
            </p:extLst>
          </p:nvPr>
        </p:nvGraphicFramePr>
        <p:xfrm>
          <a:off x="1189567" y="2371800"/>
          <a:ext cx="16313792" cy="696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3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레시피</a:t>
                      </a: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연동 및 변수 초기화 코드 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80" y="3117447"/>
            <a:ext cx="7840720" cy="4940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3130526"/>
            <a:ext cx="3200400" cy="4986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01550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40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레시피 목록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레시피 목록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페이징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47" y="3094036"/>
            <a:ext cx="4897353" cy="49233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3004842"/>
            <a:ext cx="6629400" cy="5120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27843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7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레시피 쓰기 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레시피 쓰기 화면 코드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재료 및 조리 순서 추가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0" y="3117447"/>
            <a:ext cx="5283366" cy="49819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17447"/>
            <a:ext cx="7848600" cy="476650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50550"/>
            <a:ext cx="5715000" cy="4076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47901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5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레시피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상세화면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레시피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DAO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상세화면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33" y="3374203"/>
            <a:ext cx="3386392" cy="4324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3165652"/>
            <a:ext cx="5903138" cy="4741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092311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5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게임 메인 화면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: Google(YouTube) API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를 사용한 동영상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69" y="3619500"/>
            <a:ext cx="6020361" cy="36262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238500"/>
            <a:ext cx="9829800" cy="469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72" y="959331"/>
            <a:ext cx="3971429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1004" y="2295140"/>
            <a:ext cx="5200000" cy="447619"/>
          </a:xfrm>
          <a:prstGeom prst="rect">
            <a:avLst/>
          </a:prstGeom>
        </p:spPr>
      </p:pic>
      <p:grpSp>
        <p:nvGrpSpPr>
          <p:cNvPr id="84" name="그룹 1001"/>
          <p:cNvGrpSpPr/>
          <p:nvPr/>
        </p:nvGrpSpPr>
        <p:grpSpPr>
          <a:xfrm>
            <a:off x="5582736" y="3518188"/>
            <a:ext cx="2919656" cy="6271570"/>
            <a:chOff x="5582736" y="3518188"/>
            <a:chExt cx="2919656" cy="6271570"/>
          </a:xfrm>
        </p:grpSpPr>
        <p:pic>
          <p:nvPicPr>
            <p:cNvPr id="85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2736" y="3518188"/>
              <a:ext cx="2919656" cy="6271570"/>
            </a:xfrm>
            <a:prstGeom prst="rect">
              <a:avLst/>
            </a:prstGeom>
          </p:spPr>
        </p:pic>
      </p:grpSp>
      <p:grpSp>
        <p:nvGrpSpPr>
          <p:cNvPr id="86" name="그룹 1002"/>
          <p:cNvGrpSpPr/>
          <p:nvPr/>
        </p:nvGrpSpPr>
        <p:grpSpPr>
          <a:xfrm>
            <a:off x="9472979" y="3518188"/>
            <a:ext cx="2919656" cy="6271570"/>
            <a:chOff x="9472979" y="3518188"/>
            <a:chExt cx="2919656" cy="6271570"/>
          </a:xfrm>
        </p:grpSpPr>
        <p:pic>
          <p:nvPicPr>
            <p:cNvPr id="8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2979" y="3518188"/>
              <a:ext cx="2919656" cy="6271570"/>
            </a:xfrm>
            <a:prstGeom prst="rect">
              <a:avLst/>
            </a:prstGeom>
          </p:spPr>
        </p:pic>
      </p:grpSp>
      <p:pic>
        <p:nvPicPr>
          <p:cNvPr id="88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49241" y="6607709"/>
            <a:ext cx="1771429" cy="933333"/>
          </a:xfrm>
          <a:prstGeom prst="rect">
            <a:avLst/>
          </a:prstGeom>
        </p:spPr>
      </p:pic>
      <p:pic>
        <p:nvPicPr>
          <p:cNvPr id="89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02330" y="6607709"/>
            <a:ext cx="1771429" cy="933333"/>
          </a:xfrm>
          <a:prstGeom prst="rect">
            <a:avLst/>
          </a:prstGeom>
        </p:spPr>
      </p:pic>
      <p:grpSp>
        <p:nvGrpSpPr>
          <p:cNvPr id="90" name="그룹 1004"/>
          <p:cNvGrpSpPr/>
          <p:nvPr/>
        </p:nvGrpSpPr>
        <p:grpSpPr>
          <a:xfrm>
            <a:off x="1778747" y="3518188"/>
            <a:ext cx="2919656" cy="6271570"/>
            <a:chOff x="1778747" y="3518188"/>
            <a:chExt cx="2919656" cy="6271570"/>
          </a:xfrm>
        </p:grpSpPr>
        <p:pic>
          <p:nvPicPr>
            <p:cNvPr id="91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747" y="3518188"/>
              <a:ext cx="2919656" cy="6271570"/>
            </a:xfrm>
            <a:prstGeom prst="rect">
              <a:avLst/>
            </a:prstGeom>
          </p:spPr>
        </p:pic>
      </p:grpSp>
      <p:pic>
        <p:nvPicPr>
          <p:cNvPr id="92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45274" y="6607709"/>
            <a:ext cx="1771429" cy="933333"/>
          </a:xfrm>
          <a:prstGeom prst="rect">
            <a:avLst/>
          </a:prstGeom>
        </p:spPr>
      </p:pic>
      <p:grpSp>
        <p:nvGrpSpPr>
          <p:cNvPr id="93" name="그룹 1005"/>
          <p:cNvGrpSpPr/>
          <p:nvPr/>
        </p:nvGrpSpPr>
        <p:grpSpPr>
          <a:xfrm>
            <a:off x="9465116" y="3003097"/>
            <a:ext cx="2935505" cy="3587058"/>
            <a:chOff x="9465116" y="3003097"/>
            <a:chExt cx="2935505" cy="3587058"/>
          </a:xfrm>
        </p:grpSpPr>
        <p:pic>
          <p:nvPicPr>
            <p:cNvPr id="94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5116" y="3003097"/>
              <a:ext cx="2935505" cy="3587058"/>
            </a:xfrm>
            <a:prstGeom prst="rect">
              <a:avLst/>
            </a:prstGeom>
          </p:spPr>
        </p:pic>
      </p:grpSp>
      <p:grpSp>
        <p:nvGrpSpPr>
          <p:cNvPr id="95" name="그룹 1006"/>
          <p:cNvGrpSpPr/>
          <p:nvPr/>
        </p:nvGrpSpPr>
        <p:grpSpPr>
          <a:xfrm>
            <a:off x="1748571" y="2991807"/>
            <a:ext cx="2967799" cy="3626521"/>
            <a:chOff x="1748571" y="2991807"/>
            <a:chExt cx="2967799" cy="3626521"/>
          </a:xfrm>
        </p:grpSpPr>
        <p:pic>
          <p:nvPicPr>
            <p:cNvPr id="96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8571" y="2991807"/>
              <a:ext cx="2967799" cy="3626521"/>
            </a:xfrm>
            <a:prstGeom prst="rect">
              <a:avLst/>
            </a:prstGeom>
          </p:spPr>
        </p:pic>
      </p:grpSp>
      <p:grpSp>
        <p:nvGrpSpPr>
          <p:cNvPr id="97" name="그룹 1007"/>
          <p:cNvGrpSpPr/>
          <p:nvPr/>
        </p:nvGrpSpPr>
        <p:grpSpPr>
          <a:xfrm>
            <a:off x="5571915" y="2991807"/>
            <a:ext cx="2935505" cy="3587058"/>
            <a:chOff x="5571915" y="2991807"/>
            <a:chExt cx="2935505" cy="3587058"/>
          </a:xfrm>
        </p:grpSpPr>
        <p:pic>
          <p:nvPicPr>
            <p:cNvPr id="98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71915" y="2991807"/>
              <a:ext cx="2935505" cy="3587058"/>
            </a:xfrm>
            <a:prstGeom prst="rect">
              <a:avLst/>
            </a:prstGeom>
          </p:spPr>
        </p:pic>
      </p:grpSp>
      <p:pic>
        <p:nvPicPr>
          <p:cNvPr id="104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68698" y="7538190"/>
            <a:ext cx="2228571" cy="466667"/>
          </a:xfrm>
          <a:prstGeom prst="rect">
            <a:avLst/>
          </a:prstGeom>
        </p:spPr>
      </p:pic>
      <p:pic>
        <p:nvPicPr>
          <p:cNvPr id="105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58994" y="8008665"/>
            <a:ext cx="1200000" cy="466667"/>
          </a:xfrm>
          <a:prstGeom prst="rect">
            <a:avLst/>
          </a:prstGeom>
        </p:spPr>
      </p:pic>
      <p:pic>
        <p:nvPicPr>
          <p:cNvPr id="106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59173" y="8518875"/>
            <a:ext cx="1200000" cy="466667"/>
          </a:xfrm>
          <a:prstGeom prst="rect">
            <a:avLst/>
          </a:prstGeom>
        </p:spPr>
      </p:pic>
      <p:pic>
        <p:nvPicPr>
          <p:cNvPr id="107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68518" y="9003989"/>
            <a:ext cx="2228571" cy="466667"/>
          </a:xfrm>
          <a:prstGeom prst="rect">
            <a:avLst/>
          </a:prstGeom>
        </p:spPr>
      </p:pic>
      <p:pic>
        <p:nvPicPr>
          <p:cNvPr id="108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90197" y="9003990"/>
            <a:ext cx="2142857" cy="466667"/>
          </a:xfrm>
          <a:prstGeom prst="rect">
            <a:avLst/>
          </a:prstGeom>
        </p:spPr>
      </p:pic>
      <p:pic>
        <p:nvPicPr>
          <p:cNvPr id="109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11113" y="8518875"/>
            <a:ext cx="2180952" cy="466667"/>
          </a:xfrm>
          <a:prstGeom prst="rect">
            <a:avLst/>
          </a:prstGeom>
        </p:spPr>
      </p:pic>
      <p:pic>
        <p:nvPicPr>
          <p:cNvPr id="112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015886" y="7538190"/>
            <a:ext cx="2123810" cy="466667"/>
          </a:xfrm>
          <a:prstGeom prst="rect">
            <a:avLst/>
          </a:prstGeom>
        </p:spPr>
      </p:pic>
      <p:pic>
        <p:nvPicPr>
          <p:cNvPr id="116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54275" y="8008665"/>
            <a:ext cx="2647619" cy="466667"/>
          </a:xfrm>
          <a:prstGeom prst="rect">
            <a:avLst/>
          </a:prstGeom>
        </p:spPr>
      </p:pic>
      <p:pic>
        <p:nvPicPr>
          <p:cNvPr id="43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55781" y="8987581"/>
            <a:ext cx="1180952" cy="466667"/>
          </a:xfrm>
          <a:prstGeom prst="rect">
            <a:avLst/>
          </a:prstGeom>
        </p:spPr>
      </p:pic>
      <p:pic>
        <p:nvPicPr>
          <p:cNvPr id="44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71474" y="7521781"/>
            <a:ext cx="1733333" cy="466667"/>
          </a:xfrm>
          <a:prstGeom prst="rect">
            <a:avLst/>
          </a:prstGeom>
        </p:spPr>
      </p:pic>
      <p:pic>
        <p:nvPicPr>
          <p:cNvPr id="45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80129" y="8462731"/>
            <a:ext cx="2142857" cy="466667"/>
          </a:xfrm>
          <a:prstGeom prst="rect">
            <a:avLst/>
          </a:prstGeom>
        </p:spPr>
      </p:pic>
      <p:pic>
        <p:nvPicPr>
          <p:cNvPr id="46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80668" y="7992256"/>
            <a:ext cx="2180952" cy="46666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293844" y="3020558"/>
            <a:ext cx="2936699" cy="6797951"/>
            <a:chOff x="13293844" y="3020558"/>
            <a:chExt cx="2936699" cy="6797951"/>
          </a:xfrm>
        </p:grpSpPr>
        <p:grpSp>
          <p:nvGrpSpPr>
            <p:cNvPr id="99" name="그룹 1008"/>
            <p:cNvGrpSpPr/>
            <p:nvPr/>
          </p:nvGrpSpPr>
          <p:grpSpPr>
            <a:xfrm>
              <a:off x="13293844" y="3546939"/>
              <a:ext cx="2919656" cy="6271570"/>
              <a:chOff x="13293844" y="3546939"/>
              <a:chExt cx="2919656" cy="6271570"/>
            </a:xfrm>
          </p:grpSpPr>
          <p:pic>
            <p:nvPicPr>
              <p:cNvPr id="100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93844" y="3546939"/>
                <a:ext cx="2919656" cy="6271570"/>
              </a:xfrm>
              <a:prstGeom prst="rect">
                <a:avLst/>
              </a:prstGeom>
            </p:spPr>
          </p:pic>
        </p:grpSp>
        <p:pic>
          <p:nvPicPr>
            <p:cNvPr id="101" name="Object 3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92146" y="6604329"/>
              <a:ext cx="1771429" cy="933333"/>
            </a:xfrm>
            <a:prstGeom prst="rect">
              <a:avLst/>
            </a:prstGeom>
          </p:spPr>
        </p:pic>
        <p:grpSp>
          <p:nvGrpSpPr>
            <p:cNvPr id="102" name="그룹 1009"/>
            <p:cNvGrpSpPr/>
            <p:nvPr/>
          </p:nvGrpSpPr>
          <p:grpSpPr>
            <a:xfrm>
              <a:off x="13295038" y="3020558"/>
              <a:ext cx="2935505" cy="3587058"/>
              <a:chOff x="13275160" y="3020558"/>
              <a:chExt cx="2935505" cy="3587058"/>
            </a:xfrm>
          </p:grpSpPr>
          <p:pic>
            <p:nvPicPr>
              <p:cNvPr id="103" name="Object 32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275160" y="3020558"/>
                <a:ext cx="2935505" cy="3587058"/>
              </a:xfrm>
              <a:prstGeom prst="rect">
                <a:avLst/>
              </a:prstGeom>
            </p:spPr>
          </p:pic>
        </p:grpSp>
        <p:pic>
          <p:nvPicPr>
            <p:cNvPr id="111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34828" y="8518875"/>
              <a:ext cx="1580952" cy="466667"/>
            </a:xfrm>
            <a:prstGeom prst="rect">
              <a:avLst/>
            </a:prstGeom>
          </p:spPr>
        </p:pic>
        <p:pic>
          <p:nvPicPr>
            <p:cNvPr id="113" name="Object 4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00018" y="7538190"/>
              <a:ext cx="1923810" cy="466667"/>
            </a:xfrm>
            <a:prstGeom prst="rect">
              <a:avLst/>
            </a:prstGeom>
          </p:spPr>
        </p:pic>
        <p:pic>
          <p:nvPicPr>
            <p:cNvPr id="114" name="Object 4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599425" y="8008665"/>
              <a:ext cx="1942857" cy="466667"/>
            </a:xfrm>
            <a:prstGeom prst="rect">
              <a:avLst/>
            </a:prstGeom>
          </p:spPr>
        </p:pic>
        <p:pic>
          <p:nvPicPr>
            <p:cNvPr id="42" name="Object 4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877860" y="9032893"/>
              <a:ext cx="1800000" cy="466667"/>
            </a:xfrm>
            <a:prstGeom prst="rect">
              <a:avLst/>
            </a:prstGeom>
          </p:spPr>
        </p:pic>
      </p:grpSp>
      <p:grpSp>
        <p:nvGrpSpPr>
          <p:cNvPr id="47" name="그룹 1008"/>
          <p:cNvGrpSpPr/>
          <p:nvPr/>
        </p:nvGrpSpPr>
        <p:grpSpPr>
          <a:xfrm>
            <a:off x="13301830" y="3546939"/>
            <a:ext cx="2919656" cy="6271570"/>
            <a:chOff x="13293844" y="3546939"/>
            <a:chExt cx="2919656" cy="6271570"/>
          </a:xfrm>
        </p:grpSpPr>
        <p:pic>
          <p:nvPicPr>
            <p:cNvPr id="48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3844" y="3546939"/>
              <a:ext cx="2919656" cy="6271570"/>
            </a:xfrm>
            <a:prstGeom prst="rect">
              <a:avLst/>
            </a:prstGeom>
          </p:spPr>
        </p:pic>
      </p:grpSp>
      <p:pic>
        <p:nvPicPr>
          <p:cNvPr id="49" name="Object 3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883898" y="6604329"/>
            <a:ext cx="1771429" cy="933333"/>
          </a:xfrm>
          <a:prstGeom prst="rect">
            <a:avLst/>
          </a:prstGeom>
        </p:spPr>
      </p:pic>
      <p:grpSp>
        <p:nvGrpSpPr>
          <p:cNvPr id="50" name="그룹 1009"/>
          <p:cNvGrpSpPr/>
          <p:nvPr/>
        </p:nvGrpSpPr>
        <p:grpSpPr>
          <a:xfrm>
            <a:off x="13303024" y="3020558"/>
            <a:ext cx="2935505" cy="3587058"/>
            <a:chOff x="13275160" y="3020558"/>
            <a:chExt cx="2935505" cy="3587058"/>
          </a:xfrm>
        </p:grpSpPr>
        <p:pic>
          <p:nvPicPr>
            <p:cNvPr id="51" name="Object 3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275160" y="3020558"/>
              <a:ext cx="2935505" cy="3587058"/>
            </a:xfrm>
            <a:prstGeom prst="rect">
              <a:avLst/>
            </a:prstGeom>
          </p:spPr>
        </p:pic>
      </p:grpSp>
      <p:pic>
        <p:nvPicPr>
          <p:cNvPr id="52" name="Object 41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850565" y="8479140"/>
            <a:ext cx="1838095" cy="466667"/>
          </a:xfrm>
          <a:prstGeom prst="rect">
            <a:avLst/>
          </a:prstGeom>
        </p:spPr>
      </p:pic>
      <p:pic>
        <p:nvPicPr>
          <p:cNvPr id="53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07707" y="7538190"/>
            <a:ext cx="2123810" cy="466667"/>
          </a:xfrm>
          <a:prstGeom prst="rect">
            <a:avLst/>
          </a:prstGeom>
        </p:spPr>
      </p:pic>
      <p:pic>
        <p:nvPicPr>
          <p:cNvPr id="54" name="Object 44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764850" y="8008665"/>
            <a:ext cx="2009524" cy="466667"/>
          </a:xfrm>
          <a:prstGeom prst="rect">
            <a:avLst/>
          </a:prstGeom>
        </p:spPr>
      </p:pic>
      <p:pic>
        <p:nvPicPr>
          <p:cNvPr id="55" name="Object 4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3885846" y="9032893"/>
            <a:ext cx="1800000" cy="466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226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3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DAO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게임 화면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DAO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86100"/>
            <a:ext cx="9340824" cy="49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1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600726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게임 디테일 화면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925" y="3009900"/>
            <a:ext cx="6432550" cy="26868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76" y="3009899"/>
            <a:ext cx="9355123" cy="488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5696782"/>
            <a:ext cx="5612461" cy="234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78522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7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메인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실행화면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커뮤니티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</a:rPr>
                        <a:t>메인화면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 실행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691041"/>
            <a:ext cx="7543800" cy="33741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4055414"/>
            <a:ext cx="8292755" cy="313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9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44003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커뮤니티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input ajax. Input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컨트롤러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40" y="3060510"/>
            <a:ext cx="3585186" cy="5054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56" y="3100316"/>
            <a:ext cx="5713227" cy="182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375" y="3086100"/>
            <a:ext cx="6237586" cy="48013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56" y="4948742"/>
            <a:ext cx="4379617" cy="316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656230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좋아요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커뮤니티 좋아요 버튼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</a:rPr>
                        <a:t>미클릭시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374203"/>
            <a:ext cx="4484536" cy="43120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54" y="3366810"/>
            <a:ext cx="6225092" cy="43120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0" y="5444489"/>
            <a:ext cx="2590800" cy="23552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3162300"/>
            <a:ext cx="4936073" cy="202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986494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6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7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커뮤니티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좋아요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커뮤니티 좋아요 버튼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</a:rPr>
                        <a:t>클릭시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39625"/>
            <a:ext cx="10458405" cy="46930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3139625"/>
            <a:ext cx="4806168" cy="20038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5524500"/>
            <a:ext cx="2699683" cy="226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784702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0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1959">
                  <a:extLst>
                    <a:ext uri="{9D8B030D-6E8A-4147-A177-3AD203B41FA5}">
                      <a16:colId xmlns:a16="http://schemas.microsoft.com/office/drawing/2014/main" val="1730896465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커뮤니티 리플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</a:rPr>
                        <a:t>실행화면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커뮤니티 리플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ajax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07" y="3117447"/>
            <a:ext cx="5682099" cy="47809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071206"/>
            <a:ext cx="4715592" cy="47948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177" y="4381500"/>
            <a:ext cx="7602523" cy="20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2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783589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4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59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지도 생성 및 키워드로 장소검색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지도를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DIV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안에 표시하고 키워드로 장소검색을 요청합니다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FA436C5-A14C-4565-9D76-F69BCE51F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008243"/>
            <a:ext cx="7749759" cy="50275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9D07733-8BDC-4B22-ACAF-FA8B695F5C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39" y="3008243"/>
            <a:ext cx="5863061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83891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5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8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커스텀 오버레이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지도에 표시된 마커를 클릭 했을 때 커스텀 오버레이를 표시합니다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검색 목록 클릭 시 해당 마커의 위치를 지도의 중심으로 이동시킵니다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A858A06D-1712-4428-B721-52465E62B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39" y="3046343"/>
            <a:ext cx="8275320" cy="50368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213780-56B7-41A1-B26C-D6793E3B1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046342"/>
            <a:ext cx="6934200" cy="486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6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040089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마커 및 페이지번호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err="1">
                          <a:solidFill>
                            <a:schemeClr val="tx1"/>
                          </a:solidFill>
                        </a:rPr>
                        <a:t>마커를</a:t>
                      </a:r>
                      <a:r>
                        <a:rPr lang="ko-KR" altLang="en-US" baseline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smtClean="0">
                          <a:solidFill>
                            <a:schemeClr val="tx1"/>
                          </a:solidFill>
                        </a:rPr>
                        <a:t>생성하고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지도 위에 마커를 표시합니다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검색 결과 목록 하단에 페이지 번호를 표시합니다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025BD6BB-E5A2-43A8-A875-A5E4FDE04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01" y="2999513"/>
            <a:ext cx="6444099" cy="49867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1F73E4-D8E6-4333-96A4-8E11C1446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00" y="3050691"/>
            <a:ext cx="5715000" cy="500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6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72" y="959331"/>
            <a:ext cx="3971429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1004" y="2295140"/>
            <a:ext cx="5200000" cy="447619"/>
          </a:xfrm>
          <a:prstGeom prst="rect">
            <a:avLst/>
          </a:prstGeom>
        </p:spPr>
      </p:pic>
      <p:grpSp>
        <p:nvGrpSpPr>
          <p:cNvPr id="82" name="그룹 1001"/>
          <p:cNvGrpSpPr/>
          <p:nvPr/>
        </p:nvGrpSpPr>
        <p:grpSpPr>
          <a:xfrm>
            <a:off x="5582736" y="3518188"/>
            <a:ext cx="2919656" cy="6271570"/>
            <a:chOff x="5582736" y="3518188"/>
            <a:chExt cx="2919656" cy="6271570"/>
          </a:xfrm>
        </p:grpSpPr>
        <p:pic>
          <p:nvPicPr>
            <p:cNvPr id="8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82736" y="3518188"/>
              <a:ext cx="2919656" cy="6271570"/>
            </a:xfrm>
            <a:prstGeom prst="rect">
              <a:avLst/>
            </a:prstGeom>
          </p:spPr>
        </p:pic>
      </p:grpSp>
      <p:grpSp>
        <p:nvGrpSpPr>
          <p:cNvPr id="84" name="그룹 1002"/>
          <p:cNvGrpSpPr/>
          <p:nvPr/>
        </p:nvGrpSpPr>
        <p:grpSpPr>
          <a:xfrm>
            <a:off x="9472979" y="3518188"/>
            <a:ext cx="2919656" cy="6271570"/>
            <a:chOff x="9472979" y="3518188"/>
            <a:chExt cx="2919656" cy="6271570"/>
          </a:xfrm>
        </p:grpSpPr>
        <p:pic>
          <p:nvPicPr>
            <p:cNvPr id="85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2979" y="3518188"/>
              <a:ext cx="2919656" cy="6271570"/>
            </a:xfrm>
            <a:prstGeom prst="rect">
              <a:avLst/>
            </a:prstGeom>
          </p:spPr>
        </p:pic>
      </p:grpSp>
      <p:pic>
        <p:nvPicPr>
          <p:cNvPr id="86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74412" y="6607709"/>
            <a:ext cx="1771429" cy="933333"/>
          </a:xfrm>
          <a:prstGeom prst="rect">
            <a:avLst/>
          </a:prstGeom>
        </p:spPr>
      </p:pic>
      <p:pic>
        <p:nvPicPr>
          <p:cNvPr id="87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87303" y="6607709"/>
            <a:ext cx="1771429" cy="933333"/>
          </a:xfrm>
          <a:prstGeom prst="rect">
            <a:avLst/>
          </a:prstGeom>
        </p:spPr>
      </p:pic>
      <p:grpSp>
        <p:nvGrpSpPr>
          <p:cNvPr id="91" name="그룹 1005"/>
          <p:cNvGrpSpPr/>
          <p:nvPr/>
        </p:nvGrpSpPr>
        <p:grpSpPr>
          <a:xfrm>
            <a:off x="9480965" y="3003097"/>
            <a:ext cx="2919656" cy="3587058"/>
            <a:chOff x="9465116" y="3003097"/>
            <a:chExt cx="2935505" cy="3587058"/>
          </a:xfrm>
        </p:grpSpPr>
        <p:pic>
          <p:nvPicPr>
            <p:cNvPr id="92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65116" y="3003097"/>
              <a:ext cx="2935505" cy="3587058"/>
            </a:xfrm>
            <a:prstGeom prst="rect">
              <a:avLst/>
            </a:prstGeom>
          </p:spPr>
        </p:pic>
      </p:grpSp>
      <p:grpSp>
        <p:nvGrpSpPr>
          <p:cNvPr id="95" name="그룹 1007"/>
          <p:cNvGrpSpPr/>
          <p:nvPr/>
        </p:nvGrpSpPr>
        <p:grpSpPr>
          <a:xfrm>
            <a:off x="5591793" y="2991807"/>
            <a:ext cx="2910599" cy="3587058"/>
            <a:chOff x="5571915" y="2991807"/>
            <a:chExt cx="2935505" cy="3587058"/>
          </a:xfrm>
        </p:grpSpPr>
        <p:pic>
          <p:nvPicPr>
            <p:cNvPr id="9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1915" y="2991807"/>
              <a:ext cx="2935505" cy="3587058"/>
            </a:xfrm>
            <a:prstGeom prst="rect">
              <a:avLst/>
            </a:prstGeom>
          </p:spPr>
        </p:pic>
      </p:grpSp>
      <p:grpSp>
        <p:nvGrpSpPr>
          <p:cNvPr id="97" name="그룹 1008"/>
          <p:cNvGrpSpPr/>
          <p:nvPr/>
        </p:nvGrpSpPr>
        <p:grpSpPr>
          <a:xfrm>
            <a:off x="13293844" y="3546939"/>
            <a:ext cx="2919656" cy="6271570"/>
            <a:chOff x="13293844" y="3546939"/>
            <a:chExt cx="2919656" cy="6271570"/>
          </a:xfrm>
        </p:grpSpPr>
        <p:pic>
          <p:nvPicPr>
            <p:cNvPr id="98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3844" y="3546939"/>
              <a:ext cx="2919656" cy="6271570"/>
            </a:xfrm>
            <a:prstGeom prst="rect">
              <a:avLst/>
            </a:prstGeom>
          </p:spPr>
        </p:pic>
      </p:grpSp>
      <p:pic>
        <p:nvPicPr>
          <p:cNvPr id="99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75912" y="6604329"/>
            <a:ext cx="1771429" cy="933333"/>
          </a:xfrm>
          <a:prstGeom prst="rect">
            <a:avLst/>
          </a:prstGeom>
        </p:spPr>
      </p:pic>
      <p:grpSp>
        <p:nvGrpSpPr>
          <p:cNvPr id="100" name="그룹 1009"/>
          <p:cNvGrpSpPr/>
          <p:nvPr/>
        </p:nvGrpSpPr>
        <p:grpSpPr>
          <a:xfrm>
            <a:off x="13295038" y="3020558"/>
            <a:ext cx="2935505" cy="3587058"/>
            <a:chOff x="13275160" y="3020558"/>
            <a:chExt cx="2935505" cy="3587058"/>
          </a:xfrm>
        </p:grpSpPr>
        <p:pic>
          <p:nvPicPr>
            <p:cNvPr id="101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75160" y="3020558"/>
              <a:ext cx="2935505" cy="3587058"/>
            </a:xfrm>
            <a:prstGeom prst="rect">
              <a:avLst/>
            </a:prstGeom>
          </p:spPr>
        </p:pic>
      </p:grpSp>
      <p:pic>
        <p:nvPicPr>
          <p:cNvPr id="107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77779" y="8518875"/>
            <a:ext cx="1990476" cy="466667"/>
          </a:xfrm>
          <a:prstGeom prst="rect">
            <a:avLst/>
          </a:prstGeom>
        </p:spPr>
      </p:pic>
      <p:pic>
        <p:nvPicPr>
          <p:cNvPr id="109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42579" y="8479140"/>
            <a:ext cx="1838095" cy="466667"/>
          </a:xfrm>
          <a:prstGeom prst="rect">
            <a:avLst/>
          </a:prstGeom>
        </p:spPr>
      </p:pic>
      <p:pic>
        <p:nvPicPr>
          <p:cNvPr id="110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34922" y="7538190"/>
            <a:ext cx="1676190" cy="466667"/>
          </a:xfrm>
          <a:prstGeom prst="rect">
            <a:avLst/>
          </a:prstGeom>
        </p:spPr>
      </p:pic>
      <p:pic>
        <p:nvPicPr>
          <p:cNvPr id="111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99721" y="7538190"/>
            <a:ext cx="2123810" cy="466667"/>
          </a:xfrm>
          <a:prstGeom prst="rect">
            <a:avLst/>
          </a:prstGeom>
        </p:spPr>
      </p:pic>
      <p:pic>
        <p:nvPicPr>
          <p:cNvPr id="112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56864" y="8008665"/>
            <a:ext cx="2009524" cy="466667"/>
          </a:xfrm>
          <a:prstGeom prst="rect">
            <a:avLst/>
          </a:prstGeom>
        </p:spPr>
      </p:pic>
      <p:pic>
        <p:nvPicPr>
          <p:cNvPr id="114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73017" y="8008665"/>
            <a:ext cx="1200000" cy="466667"/>
          </a:xfrm>
          <a:prstGeom prst="rect">
            <a:avLst/>
          </a:prstGeom>
        </p:spPr>
      </p:pic>
      <p:pic>
        <p:nvPicPr>
          <p:cNvPr id="44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241079" y="7534382"/>
            <a:ext cx="1438095" cy="466667"/>
          </a:xfrm>
          <a:prstGeom prst="rect">
            <a:avLst/>
          </a:prstGeom>
        </p:spPr>
      </p:pic>
      <p:pic>
        <p:nvPicPr>
          <p:cNvPr id="45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60126" y="8515067"/>
            <a:ext cx="1200000" cy="466667"/>
          </a:xfrm>
          <a:prstGeom prst="rect">
            <a:avLst/>
          </a:prstGeom>
        </p:spPr>
      </p:pic>
      <p:pic>
        <p:nvPicPr>
          <p:cNvPr id="46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88698" y="8004857"/>
            <a:ext cx="1342857" cy="466667"/>
          </a:xfrm>
          <a:prstGeom prst="rect">
            <a:avLst/>
          </a:prstGeom>
        </p:spPr>
      </p:pic>
      <p:pic>
        <p:nvPicPr>
          <p:cNvPr id="47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877860" y="9032893"/>
            <a:ext cx="1800000" cy="466667"/>
          </a:xfrm>
          <a:prstGeom prst="rect">
            <a:avLst/>
          </a:prstGeom>
        </p:spPr>
      </p:pic>
      <p:pic>
        <p:nvPicPr>
          <p:cNvPr id="48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060126" y="9046041"/>
            <a:ext cx="1800000" cy="466667"/>
          </a:xfrm>
          <a:prstGeom prst="rect">
            <a:avLst/>
          </a:prstGeom>
        </p:spPr>
      </p:pic>
      <p:pic>
        <p:nvPicPr>
          <p:cNvPr id="49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206619" y="9014385"/>
            <a:ext cx="1800000" cy="466667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13293844" y="3020558"/>
            <a:ext cx="2936699" cy="6797951"/>
            <a:chOff x="13293844" y="3020558"/>
            <a:chExt cx="2936699" cy="6797951"/>
          </a:xfrm>
        </p:grpSpPr>
        <p:grpSp>
          <p:nvGrpSpPr>
            <p:cNvPr id="60" name="그룹 1008"/>
            <p:cNvGrpSpPr/>
            <p:nvPr/>
          </p:nvGrpSpPr>
          <p:grpSpPr>
            <a:xfrm>
              <a:off x="13293844" y="3546939"/>
              <a:ext cx="2919656" cy="6271570"/>
              <a:chOff x="13293844" y="3546939"/>
              <a:chExt cx="2919656" cy="6271570"/>
            </a:xfrm>
          </p:grpSpPr>
          <p:pic>
            <p:nvPicPr>
              <p:cNvPr id="68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93844" y="3546939"/>
                <a:ext cx="2919656" cy="6271570"/>
              </a:xfrm>
              <a:prstGeom prst="rect">
                <a:avLst/>
              </a:prstGeom>
            </p:spPr>
          </p:pic>
        </p:grpSp>
        <p:pic>
          <p:nvPicPr>
            <p:cNvPr id="6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92146" y="6604329"/>
              <a:ext cx="1771429" cy="933333"/>
            </a:xfrm>
            <a:prstGeom prst="rect">
              <a:avLst/>
            </a:prstGeom>
          </p:spPr>
        </p:pic>
        <p:grpSp>
          <p:nvGrpSpPr>
            <p:cNvPr id="62" name="그룹 1009"/>
            <p:cNvGrpSpPr/>
            <p:nvPr/>
          </p:nvGrpSpPr>
          <p:grpSpPr>
            <a:xfrm>
              <a:off x="13295038" y="3020558"/>
              <a:ext cx="2935505" cy="3587058"/>
              <a:chOff x="13275160" y="3020558"/>
              <a:chExt cx="2935505" cy="3587058"/>
            </a:xfrm>
          </p:grpSpPr>
          <p:pic>
            <p:nvPicPr>
              <p:cNvPr id="67" name="Object 3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275160" y="3020558"/>
                <a:ext cx="2935505" cy="3587058"/>
              </a:xfrm>
              <a:prstGeom prst="rect">
                <a:avLst/>
              </a:prstGeom>
            </p:spPr>
          </p:pic>
        </p:grpSp>
        <p:pic>
          <p:nvPicPr>
            <p:cNvPr id="63" name="Object 4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34828" y="8518875"/>
              <a:ext cx="1580952" cy="466667"/>
            </a:xfrm>
            <a:prstGeom prst="rect">
              <a:avLst/>
            </a:prstGeom>
          </p:spPr>
        </p:pic>
        <p:pic>
          <p:nvPicPr>
            <p:cNvPr id="6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00018" y="7538190"/>
              <a:ext cx="1923810" cy="466667"/>
            </a:xfrm>
            <a:prstGeom prst="rect">
              <a:avLst/>
            </a:prstGeom>
          </p:spPr>
        </p:pic>
        <p:pic>
          <p:nvPicPr>
            <p:cNvPr id="6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99425" y="8008665"/>
              <a:ext cx="1942857" cy="466667"/>
            </a:xfrm>
            <a:prstGeom prst="rect">
              <a:avLst/>
            </a:prstGeom>
          </p:spPr>
        </p:pic>
        <p:pic>
          <p:nvPicPr>
            <p:cNvPr id="66" name="Object 4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77860" y="9032893"/>
              <a:ext cx="1800000" cy="466667"/>
            </a:xfrm>
            <a:prstGeom prst="rect">
              <a:avLst/>
            </a:prstGeom>
          </p:spPr>
        </p:pic>
      </p:grpSp>
      <p:grpSp>
        <p:nvGrpSpPr>
          <p:cNvPr id="72" name="그룹 71"/>
          <p:cNvGrpSpPr/>
          <p:nvPr/>
        </p:nvGrpSpPr>
        <p:grpSpPr>
          <a:xfrm>
            <a:off x="1748571" y="2991807"/>
            <a:ext cx="2967799" cy="6797951"/>
            <a:chOff x="1748571" y="2991807"/>
            <a:chExt cx="2967799" cy="6797951"/>
          </a:xfrm>
        </p:grpSpPr>
        <p:grpSp>
          <p:nvGrpSpPr>
            <p:cNvPr id="73" name="그룹 1004"/>
            <p:cNvGrpSpPr/>
            <p:nvPr/>
          </p:nvGrpSpPr>
          <p:grpSpPr>
            <a:xfrm>
              <a:off x="1778747" y="3518188"/>
              <a:ext cx="2919656" cy="6271570"/>
              <a:chOff x="1778747" y="3518188"/>
              <a:chExt cx="2919656" cy="6271570"/>
            </a:xfrm>
          </p:grpSpPr>
          <p:pic>
            <p:nvPicPr>
              <p:cNvPr id="81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78747" y="3518188"/>
                <a:ext cx="2919656" cy="6271570"/>
              </a:xfrm>
              <a:prstGeom prst="rect">
                <a:avLst/>
              </a:prstGeom>
            </p:spPr>
          </p:pic>
        </p:grpSp>
        <p:pic>
          <p:nvPicPr>
            <p:cNvPr id="74" name="Object 1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45274" y="6607709"/>
              <a:ext cx="1771429" cy="933333"/>
            </a:xfrm>
            <a:prstGeom prst="rect">
              <a:avLst/>
            </a:prstGeom>
          </p:spPr>
        </p:pic>
        <p:grpSp>
          <p:nvGrpSpPr>
            <p:cNvPr id="75" name="그룹 1006"/>
            <p:cNvGrpSpPr/>
            <p:nvPr/>
          </p:nvGrpSpPr>
          <p:grpSpPr>
            <a:xfrm>
              <a:off x="1748571" y="2991807"/>
              <a:ext cx="2967799" cy="3626521"/>
              <a:chOff x="1748571" y="2991807"/>
              <a:chExt cx="2967799" cy="3626521"/>
            </a:xfrm>
          </p:grpSpPr>
          <p:pic>
            <p:nvPicPr>
              <p:cNvPr id="80" name="Object 2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748571" y="2991807"/>
                <a:ext cx="2967799" cy="3626521"/>
              </a:xfrm>
              <a:prstGeom prst="rect">
                <a:avLst/>
              </a:prstGeom>
            </p:spPr>
          </p:pic>
        </p:grpSp>
        <p:pic>
          <p:nvPicPr>
            <p:cNvPr id="76" name="Object 3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25841" y="7538190"/>
              <a:ext cx="2161905" cy="466667"/>
            </a:xfrm>
            <a:prstGeom prst="rect">
              <a:avLst/>
            </a:prstGeom>
          </p:spPr>
        </p:pic>
        <p:pic>
          <p:nvPicPr>
            <p:cNvPr id="77" name="Object 3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91985" y="8008665"/>
              <a:ext cx="2190476" cy="466667"/>
            </a:xfrm>
            <a:prstGeom prst="rect">
              <a:avLst/>
            </a:prstGeom>
          </p:spPr>
        </p:pic>
        <p:pic>
          <p:nvPicPr>
            <p:cNvPr id="78" name="Object 3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30422" y="8518875"/>
              <a:ext cx="1314286" cy="466667"/>
            </a:xfrm>
            <a:prstGeom prst="rect">
              <a:avLst/>
            </a:prstGeom>
          </p:spPr>
        </p:pic>
        <p:pic>
          <p:nvPicPr>
            <p:cNvPr id="79" name="Object 3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385858" y="9003990"/>
              <a:ext cx="1800000" cy="4666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웹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거리 및 소요시간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지도에 클릭한 위치를 기준으로 선을 생성하고 지도위에 표시합니다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   마우스 움직임에 따라 선이 그려질 위치를 표시할 선을 생성합니다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2E9BBD3-81B6-4F14-A6AA-160F35FF20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3"/>
          <a:stretch/>
        </p:blipFill>
        <p:spPr>
          <a:xfrm>
            <a:off x="11353800" y="3086100"/>
            <a:ext cx="5943600" cy="4953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42F811-DFE7-43DC-B34A-096CFC7C2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64" y="3117447"/>
            <a:ext cx="7109036" cy="49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5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5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7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706117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채팅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친구 찾기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데이터베이스에 등록된 친구 아이디를 검색합니다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친구 검색의 성공여부에 따라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메시지를 띄워줍니다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0B3EB04-FABB-48F5-925E-A3390FACF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01" y="3238500"/>
            <a:ext cx="9263499" cy="4676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A09B72-B555-4041-9630-74931C3C5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979" y="3238500"/>
            <a:ext cx="487680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8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6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17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18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49134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채팅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최근 채팅 내용 불러오기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채팅 시간 순서로 최근 채팅 내용의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보낸 사람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채팅내용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보낸 시간을 불러옵니다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채팅을 보내는 사람은 채팅창에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‘Me’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라고 표시됩니다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07257ED1-0A7A-4604-81D6-4FE62A026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01" y="3086100"/>
            <a:ext cx="9415899" cy="48291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4A2D8AB-5D03-4F2D-BC70-E3DBB6BC15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3161310"/>
            <a:ext cx="4920099" cy="46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5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7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584526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채팅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채팅 읽음 여부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채팅을 읽지 않았을 경우 메시지 함에서 읽지 않은 메시지의 개수를 표시해줍니다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읽지 않은 채팅을 읽었을 경우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메시지 표시가 사라집니다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C70EC488-0DAC-4F76-A242-9239CB07F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3162300"/>
            <a:ext cx="4343400" cy="4610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AA15FA-406F-4BDB-AD77-48939E219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49600"/>
            <a:ext cx="9067800" cy="47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5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7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727125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채팅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채팅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채팅 버튼을 클릭할 경우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채팅창이 나타나며 다시 버튼을 누르면 채팅창이 없어집니다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채팅 버튼과 채팅창이 스크롤의 움직임에 맞춰 이동합니다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9C56BEF9-154A-4757-AF49-C171667D3B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01" y="3238500"/>
            <a:ext cx="9415899" cy="4676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6ABF40-2A02-470A-8F35-9CFDF7E23C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3076500"/>
            <a:ext cx="5890654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536350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67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일반 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로그아웃 클릭 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번 알림 창이 뜨며 메인 화면으로 이동한다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3086100"/>
            <a:ext cx="5381440" cy="35929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437" y="6533881"/>
            <a:ext cx="5197290" cy="148602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4475256" y="4291652"/>
            <a:ext cx="1239731" cy="2723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5539313" y="3943194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6590383" y="6291571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56" y="3075923"/>
            <a:ext cx="5593565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86996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3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관리자 유저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소스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형태로 컨트롤러에서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에서 유저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LIST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를 표로 만든다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&gt;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이후 소스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ajax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를 이용해 값을 컨트롤러로 보내 유저의 권한을 부여 또는 회수한다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82" y="3117447"/>
            <a:ext cx="5116602" cy="48596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339" y="3147607"/>
            <a:ext cx="5205705" cy="4705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422" y="5981700"/>
            <a:ext cx="2214897" cy="936249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79800" y="4178388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3794742" y="3314700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225" y="3155547"/>
            <a:ext cx="4930820" cy="473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10205"/>
              </p:ext>
            </p:extLst>
          </p:nvPr>
        </p:nvGraphicFramePr>
        <p:xfrm>
          <a:off x="1189567" y="2371801"/>
          <a:ext cx="16313792" cy="7635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4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9159">
                  <a:extLst>
                    <a:ext uri="{9D8B030D-6E8A-4147-A177-3AD203B41FA5}">
                      <a16:colId xmlns:a16="http://schemas.microsoft.com/office/drawing/2014/main" val="2768823633"/>
                    </a:ext>
                  </a:extLst>
                </a:gridCol>
              </a:tblGrid>
              <a:tr h="50646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90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  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관리자 유저 관리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실행화면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39" y="3114039"/>
            <a:ext cx="12075892" cy="6750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142135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1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관리자 통계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소스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에 있는 컨트롤러를 통해서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에서 값을 가져와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request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에 저장한 후 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c3.js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를 활용해 소스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의 형식으로 만든 후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div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태그의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id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</a:rPr>
                        <a:t>bindto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와 일치시키면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실행화면의 형태로 통계자료를 만들 수 있다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848100"/>
            <a:ext cx="6129783" cy="31673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05786"/>
            <a:ext cx="5876240" cy="343143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105786"/>
            <a:ext cx="4081395" cy="343870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148F135-5002-4886-A157-B67694E0DA90}"/>
              </a:ext>
            </a:extLst>
          </p:cNvPr>
          <p:cNvSpPr/>
          <p:nvPr/>
        </p:nvSpPr>
        <p:spPr>
          <a:xfrm>
            <a:off x="922867" y="2768042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AAF4293-7424-4748-8DFD-0AA9652CA159}"/>
              </a:ext>
            </a:extLst>
          </p:cNvPr>
          <p:cNvSpPr/>
          <p:nvPr/>
        </p:nvSpPr>
        <p:spPr>
          <a:xfrm>
            <a:off x="6418977" y="2767910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535161"/>
              </p:ext>
            </p:extLst>
          </p:nvPr>
        </p:nvGraphicFramePr>
        <p:xfrm>
          <a:off x="1189567" y="2348165"/>
          <a:ext cx="16313792" cy="7317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68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안드로이드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kako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login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63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568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카카오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</a:rPr>
                        <a:t>디벨로퍼에서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 설정한 권한 설정대로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유저에게 권한을 묻고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</a:rPr>
                        <a:t>해당 정보를 유저 프로필로 가지고 온다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4737665" y="1740152"/>
            <a:ext cx="2533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주요 기술 : </a:t>
            </a:r>
            <a:r>
              <a:rPr lang="ko-KR" altLang="en-US" dirty="0" err="1"/>
              <a:t>Kakao</a:t>
            </a:r>
            <a:r>
              <a:rPr lang="ko-KR" altLang="en-US" dirty="0"/>
              <a:t>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781300"/>
            <a:ext cx="6705600" cy="58483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708663" y="7353300"/>
            <a:ext cx="788137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12230100" y="6887186"/>
            <a:ext cx="533400" cy="48462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944600" y="4991100"/>
            <a:ext cx="381000" cy="2286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919" y="3319283"/>
            <a:ext cx="6873481" cy="41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72" y="959332"/>
            <a:ext cx="2914286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87301" y="3763441"/>
            <a:ext cx="2510477" cy="2869425"/>
            <a:chOff x="2387301" y="3763441"/>
            <a:chExt cx="2510477" cy="28694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7301" y="3763441"/>
              <a:ext cx="2510477" cy="28694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719" y="7101116"/>
            <a:ext cx="5161905" cy="20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64565" y="1529619"/>
            <a:ext cx="4542857" cy="6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5184" y="3495807"/>
            <a:ext cx="1234472" cy="3252916"/>
            <a:chOff x="8525184" y="3495807"/>
            <a:chExt cx="1234472" cy="32529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25184" y="3495807"/>
              <a:ext cx="1234472" cy="325291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80418" y="7044365"/>
            <a:ext cx="5619048" cy="26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61261" y="3763441"/>
            <a:ext cx="4108303" cy="2997951"/>
            <a:chOff x="13261261" y="3763441"/>
            <a:chExt cx="4108303" cy="29979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61261" y="3763441"/>
              <a:ext cx="4108303" cy="29979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88108" y="4775256"/>
            <a:ext cx="2657143" cy="11619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65118" y="7404970"/>
            <a:ext cx="4438095" cy="14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56588" y="5236016"/>
            <a:ext cx="469530" cy="469492"/>
            <a:chOff x="6256588" y="5236016"/>
            <a:chExt cx="469530" cy="4694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">
              <a:off x="6256588" y="5236016"/>
              <a:ext cx="469530" cy="4694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59811" y="5236016"/>
            <a:ext cx="469530" cy="469492"/>
            <a:chOff x="11659811" y="5236016"/>
            <a:chExt cx="469530" cy="4694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160000">
              <a:off x="11659811" y="5236016"/>
              <a:ext cx="469530" cy="46949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5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7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50489"/>
              </p:ext>
            </p:extLst>
          </p:nvPr>
        </p:nvGraphicFramePr>
        <p:xfrm>
          <a:off x="1189567" y="2371800"/>
          <a:ext cx="16313792" cy="6883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8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54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1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앱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ViewPager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7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4116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각 </a:t>
                      </a:r>
                      <a:r>
                        <a:rPr lang="ko-KR" altLang="en-US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어댑터을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메인 안에 있는 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main Activity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안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Fragment 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에 띄워 커뮤니티를 </a:t>
                      </a:r>
                      <a:r>
                        <a:rPr lang="en-US" altLang="ko-KR" baseline="0" dirty="0" err="1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ViewPager</a:t>
                      </a:r>
                      <a:r>
                        <a:rPr lang="ko-KR" altLang="en-US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 연결한다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en-US" altLang="ko-KR" baseline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009900"/>
            <a:ext cx="4653359" cy="51054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3238500"/>
            <a:ext cx="11037535" cy="459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2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02936"/>
              </p:ext>
            </p:extLst>
          </p:nvPr>
        </p:nvGraphicFramePr>
        <p:xfrm>
          <a:off x="1189567" y="2348165"/>
          <a:ext cx="16313792" cy="7378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0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안드로이드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글쓰기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63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56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안드로이드 글쓰기 유효성 체크 및 입력한 값 받아오기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글쓰기를 할 때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빈 칸이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있을시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Toast &gt;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빈 칸이 없다면 선택한 게시판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내용을 받아온다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안드로이드에서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JSP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로 데이터 넘기기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안드로이드에서 값을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POST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형식으로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JSP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로 넘기면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JSP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MySQL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과 연결하여 데이터를 입출력 한다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4600" y="2792422"/>
            <a:ext cx="2743200" cy="59436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865325"/>
            <a:ext cx="3908302" cy="587069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268" y="2851540"/>
            <a:ext cx="5542555" cy="58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80199"/>
              </p:ext>
            </p:extLst>
          </p:nvPr>
        </p:nvGraphicFramePr>
        <p:xfrm>
          <a:off x="1189567" y="2348165"/>
          <a:ext cx="16313792" cy="7515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25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7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8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안드로이드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마커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드래그 및 현재 위치 업데이트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63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568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마커를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드래그한 장소의 위도와 경도를 가져온다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 &gt; 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현재 위치의 위도와 경도를 가져오고 가져온 좌표로 지도 중심을 이동시킨다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처음 실행했을 때만 현재 위치로 이동하고 이후에는 수동으로 현재 위치를 업데이트 할 수 있다</a:t>
                      </a:r>
                      <a:endParaRPr lang="en-US" altLang="ko-KR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60" y="2984026"/>
            <a:ext cx="7352712" cy="57038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629" y="2933700"/>
            <a:ext cx="2758569" cy="59769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631" y="2941820"/>
            <a:ext cx="2758569" cy="59769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895" y="2933700"/>
            <a:ext cx="2758569" cy="59769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4737665" y="1740152"/>
            <a:ext cx="276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주요 기술 : </a:t>
            </a:r>
            <a:r>
              <a:rPr lang="ko-KR" altLang="en-US" dirty="0" err="1"/>
              <a:t>Kakao</a:t>
            </a:r>
            <a:r>
              <a:rPr lang="ko-KR" altLang="en-US" dirty="0"/>
              <a:t> 지도 API</a:t>
            </a:r>
          </a:p>
        </p:txBody>
      </p:sp>
    </p:spTree>
    <p:extLst>
      <p:ext uri="{BB962C8B-B14F-4D97-AF65-F5344CB8AC3E}">
        <p14:creationId xmlns:p14="http://schemas.microsoft.com/office/powerpoint/2010/main" val="38711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98890"/>
              </p:ext>
            </p:extLst>
          </p:nvPr>
        </p:nvGraphicFramePr>
        <p:xfrm>
          <a:off x="1189570" y="2271530"/>
          <a:ext cx="16313792" cy="7455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3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0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8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안드로이드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맵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63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568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맵 버튼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4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가지 카테고리의 형식이 나온다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4737665" y="1740152"/>
            <a:ext cx="276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주요 기술 : </a:t>
            </a:r>
            <a:r>
              <a:rPr lang="ko-KR" altLang="en-US" dirty="0" err="1"/>
              <a:t>Kakao</a:t>
            </a:r>
            <a:r>
              <a:rPr lang="ko-KR" altLang="en-US" dirty="0"/>
              <a:t> 지도 API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2787128"/>
            <a:ext cx="2743200" cy="59436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18" y="2787128"/>
            <a:ext cx="7907982" cy="60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57143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960000">
            <a:off x="204617" y="376551"/>
            <a:ext cx="1371429" cy="952381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029423"/>
              </p:ext>
            </p:extLst>
          </p:nvPr>
        </p:nvGraphicFramePr>
        <p:xfrm>
          <a:off x="1189567" y="2348165"/>
          <a:ext cx="16313792" cy="7378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5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안드로이드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주변 검색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마커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생성하기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실행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화면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63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3568">
                <a:tc gridSpan="2"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카테고리 별로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Array List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에 검색한 좌표를 저장한다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 &gt;  for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문을 이용해서 저장된 좌표 마다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마커를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생성하고 카테고리에 따라 </a:t>
                      </a:r>
                      <a:r>
                        <a:rPr lang="ko-KR" altLang="en-US" baseline="0" dirty="0" err="1">
                          <a:solidFill>
                            <a:schemeClr val="tx1"/>
                          </a:solidFill>
                        </a:rPr>
                        <a:t>마커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 이미지를 지정한다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주변 검색이 완료되면 검색 결과를 확인할 수 있는 버튼을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VISIBLE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</a:rPr>
                        <a:t>로 만들어 준다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4737665" y="1740152"/>
            <a:ext cx="2765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주요 기술 : </a:t>
            </a:r>
            <a:r>
              <a:rPr lang="ko-KR" altLang="en-US" dirty="0" err="1"/>
              <a:t>Kakao</a:t>
            </a:r>
            <a:r>
              <a:rPr lang="ko-KR" altLang="en-US" dirty="0"/>
              <a:t> 지도 API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2883394"/>
            <a:ext cx="2697652" cy="58449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930" y="2852789"/>
            <a:ext cx="2697652" cy="58449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42" y="2883394"/>
            <a:ext cx="7821109" cy="585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4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72" y="959332"/>
            <a:ext cx="1571429" cy="1133333"/>
          </a:xfrm>
          <a:prstGeom prst="rect">
            <a:avLst/>
          </a:prstGeom>
        </p:spPr>
      </p:pic>
      <p:grpSp>
        <p:nvGrpSpPr>
          <p:cNvPr id="5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7" name="그룹 1002"/>
          <p:cNvGrpSpPr/>
          <p:nvPr/>
        </p:nvGrpSpPr>
        <p:grpSpPr>
          <a:xfrm>
            <a:off x="6563763" y="2846305"/>
            <a:ext cx="5158187" cy="5158187"/>
            <a:chOff x="6563763" y="2846305"/>
            <a:chExt cx="5158187" cy="5158187"/>
          </a:xfrm>
        </p:grpSpPr>
        <p:pic>
          <p:nvPicPr>
            <p:cNvPr id="8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3763" y="2846305"/>
              <a:ext cx="5158187" cy="5158187"/>
            </a:xfrm>
            <a:prstGeom prst="rect">
              <a:avLst/>
            </a:prstGeom>
          </p:spPr>
        </p:pic>
      </p:grpSp>
      <p:grpSp>
        <p:nvGrpSpPr>
          <p:cNvPr id="9" name="그룹 1003"/>
          <p:cNvGrpSpPr/>
          <p:nvPr/>
        </p:nvGrpSpPr>
        <p:grpSpPr>
          <a:xfrm>
            <a:off x="7211687" y="3523932"/>
            <a:ext cx="3776087" cy="3802933"/>
            <a:chOff x="7211687" y="3523932"/>
            <a:chExt cx="3776087" cy="38029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11687" y="3523932"/>
              <a:ext cx="3776087" cy="3802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3479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095238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9570" y="4818075"/>
            <a:ext cx="1410650" cy="1061404"/>
            <a:chOff x="1189570" y="4818075"/>
            <a:chExt cx="1410650" cy="106140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9570" y="4818075"/>
              <a:ext cx="1410650" cy="1061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6508" y="2724776"/>
            <a:ext cx="1410650" cy="1061404"/>
            <a:chOff x="1066508" y="2724776"/>
            <a:chExt cx="1410650" cy="106140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508" y="2724776"/>
              <a:ext cx="1410650" cy="10614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4808" y="6511654"/>
            <a:ext cx="1410650" cy="1061404"/>
            <a:chOff x="1084808" y="6511654"/>
            <a:chExt cx="1410650" cy="10614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808" y="6511654"/>
              <a:ext cx="1410650" cy="10614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0060" y="8691359"/>
            <a:ext cx="1204730" cy="1102588"/>
            <a:chOff x="1190060" y="8691359"/>
            <a:chExt cx="1204730" cy="11025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060" y="8691359"/>
              <a:ext cx="1204730" cy="11025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27659" y="2403097"/>
            <a:ext cx="1245914" cy="1699757"/>
            <a:chOff x="16227659" y="2403097"/>
            <a:chExt cx="1245914" cy="16997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27659" y="2403097"/>
              <a:ext cx="1245914" cy="16997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85060" y="4548777"/>
            <a:ext cx="792889" cy="1596797"/>
            <a:chOff x="16485060" y="4548777"/>
            <a:chExt cx="792889" cy="159679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85060" y="4548777"/>
              <a:ext cx="792889" cy="15967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165883" y="6511654"/>
            <a:ext cx="1752731" cy="1143787"/>
            <a:chOff x="16165883" y="6511654"/>
            <a:chExt cx="1752731" cy="11437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65883" y="6511654"/>
              <a:ext cx="1752731" cy="11437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62923" y="8458516"/>
            <a:ext cx="1843082" cy="1143772"/>
            <a:chOff x="16062923" y="8458516"/>
            <a:chExt cx="1843082" cy="11437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62923" y="8458516"/>
              <a:ext cx="1843082" cy="114377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2254" y="2827231"/>
            <a:ext cx="2095238" cy="119047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2254" y="4828895"/>
            <a:ext cx="2095238" cy="119047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9891" y="6614108"/>
            <a:ext cx="2095238" cy="119047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8707" y="8814405"/>
            <a:ext cx="2095238" cy="11904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937811" y="2824728"/>
            <a:ext cx="2095238" cy="11904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937811" y="4736351"/>
            <a:ext cx="2095238" cy="11904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967427" y="6547771"/>
            <a:ext cx="2095238" cy="11904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824264" y="8581562"/>
            <a:ext cx="2095238" cy="16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744916" y="2457080"/>
            <a:ext cx="6171429" cy="1656284"/>
            <a:chOff x="2744916" y="2457080"/>
            <a:chExt cx="6171429" cy="16562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2744916" y="2457080"/>
              <a:ext cx="6171429" cy="16562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65508" y="4308468"/>
            <a:ext cx="6171429" cy="1656284"/>
            <a:chOff x="2765508" y="4308468"/>
            <a:chExt cx="6171429" cy="165628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2765508" y="4308468"/>
              <a:ext cx="6171429" cy="16562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765508" y="6214215"/>
            <a:ext cx="6171429" cy="1656284"/>
            <a:chOff x="2765508" y="6214215"/>
            <a:chExt cx="6171429" cy="16562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2765508" y="6214215"/>
              <a:ext cx="6171429" cy="16562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765508" y="8202344"/>
            <a:ext cx="6171429" cy="1656284"/>
            <a:chOff x="2765508" y="8202344"/>
            <a:chExt cx="6171429" cy="165628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2765508" y="8202344"/>
              <a:ext cx="6171429" cy="16562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603206" y="8117072"/>
            <a:ext cx="6171429" cy="1656284"/>
            <a:chOff x="9603206" y="8117072"/>
            <a:chExt cx="6171429" cy="165628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1600000">
              <a:off x="9603206" y="8117072"/>
              <a:ext cx="6171429" cy="16562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82614" y="6265683"/>
            <a:ext cx="6171429" cy="1656284"/>
            <a:chOff x="9582614" y="6265683"/>
            <a:chExt cx="6171429" cy="16562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21600000">
              <a:off x="9582614" y="6265683"/>
              <a:ext cx="6171429" cy="16562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82614" y="4359937"/>
            <a:ext cx="6171429" cy="1656284"/>
            <a:chOff x="9582614" y="4359937"/>
            <a:chExt cx="6171429" cy="165628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1600000">
              <a:off x="9582614" y="4359937"/>
              <a:ext cx="6171429" cy="16562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82614" y="2371807"/>
            <a:ext cx="6171429" cy="1656284"/>
            <a:chOff x="9582614" y="2371807"/>
            <a:chExt cx="6171429" cy="16562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21600000">
              <a:off x="9582614" y="2371807"/>
              <a:ext cx="6171429" cy="1656284"/>
            </a:xfrm>
            <a:prstGeom prst="rect">
              <a:avLst/>
            </a:prstGeom>
          </p:spPr>
        </p:pic>
      </p:grpSp>
      <p:pic>
        <p:nvPicPr>
          <p:cNvPr id="53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928720" y="4575730"/>
            <a:ext cx="5028571" cy="1238095"/>
          </a:xfrm>
          <a:prstGeom prst="rect">
            <a:avLst/>
          </a:prstGeom>
        </p:spPr>
      </p:pic>
      <p:pic>
        <p:nvPicPr>
          <p:cNvPr id="58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459371" y="2690491"/>
            <a:ext cx="5247619" cy="1238095"/>
          </a:xfrm>
          <a:prstGeom prst="rect">
            <a:avLst/>
          </a:prstGeom>
        </p:spPr>
      </p:pic>
      <p:pic>
        <p:nvPicPr>
          <p:cNvPr id="59" name="Object 6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459371" y="4478396"/>
            <a:ext cx="5323810" cy="1238095"/>
          </a:xfrm>
          <a:prstGeom prst="rect">
            <a:avLst/>
          </a:prstGeom>
        </p:spPr>
      </p:pic>
      <p:pic>
        <p:nvPicPr>
          <p:cNvPr id="61" name="Object 67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928720" y="8228771"/>
            <a:ext cx="5095238" cy="151428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59371" y="6446903"/>
            <a:ext cx="4990476" cy="1238095"/>
          </a:xfrm>
          <a:prstGeom prst="rect">
            <a:avLst/>
          </a:prstGeom>
        </p:spPr>
      </p:pic>
      <p:pic>
        <p:nvPicPr>
          <p:cNvPr id="63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928720" y="6401179"/>
            <a:ext cx="5104762" cy="1514286"/>
          </a:xfrm>
          <a:prstGeom prst="rect">
            <a:avLst/>
          </a:prstGeom>
        </p:spPr>
      </p:pic>
      <p:pic>
        <p:nvPicPr>
          <p:cNvPr id="52" name="Object 6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505703" y="8424231"/>
            <a:ext cx="4885714" cy="1238095"/>
          </a:xfrm>
          <a:prstGeom prst="rect">
            <a:avLst/>
          </a:prstGeom>
        </p:spPr>
      </p:pic>
      <p:pic>
        <p:nvPicPr>
          <p:cNvPr id="55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928720" y="2582927"/>
            <a:ext cx="5019048" cy="12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1575" y="4305173"/>
            <a:ext cx="7476190" cy="23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6991" y="3786890"/>
            <a:ext cx="4295238" cy="9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49609" y="1130470"/>
            <a:ext cx="12630252" cy="2005434"/>
            <a:chOff x="2749609" y="1130470"/>
            <a:chExt cx="12630252" cy="20054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49609" y="1130470"/>
              <a:ext cx="12630252" cy="2005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4847" y="7211139"/>
            <a:ext cx="12630252" cy="2005434"/>
            <a:chOff x="2844847" y="7211139"/>
            <a:chExt cx="12630252" cy="20054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44847" y="7211139"/>
              <a:ext cx="12630252" cy="20054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72" y="959332"/>
            <a:ext cx="2914286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140" y="1378144"/>
            <a:ext cx="5933333" cy="6857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1862" y="8091324"/>
            <a:ext cx="8828571" cy="1400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12354" y="2970281"/>
            <a:ext cx="6750817" cy="4840336"/>
            <a:chOff x="5212354" y="2970281"/>
            <a:chExt cx="6750817" cy="48403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">
              <a:off x="5212354" y="2970281"/>
              <a:ext cx="6750817" cy="48403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7" name="그룹 1002"/>
          <p:cNvGrpSpPr/>
          <p:nvPr/>
        </p:nvGrpSpPr>
        <p:grpSpPr>
          <a:xfrm>
            <a:off x="2860245" y="5015358"/>
            <a:ext cx="3694296" cy="254998"/>
            <a:chOff x="2860245" y="5015358"/>
            <a:chExt cx="3694296" cy="254998"/>
          </a:xfrm>
        </p:grpSpPr>
        <p:pic>
          <p:nvPicPr>
            <p:cNvPr id="8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860245" y="5015358"/>
              <a:ext cx="3694296" cy="254998"/>
            </a:xfrm>
            <a:prstGeom prst="rect">
              <a:avLst/>
            </a:prstGeom>
          </p:spPr>
        </p:pic>
      </p:grpSp>
      <p:grpSp>
        <p:nvGrpSpPr>
          <p:cNvPr id="9" name="그룹 1003"/>
          <p:cNvGrpSpPr/>
          <p:nvPr/>
        </p:nvGrpSpPr>
        <p:grpSpPr>
          <a:xfrm>
            <a:off x="1385850" y="3968890"/>
            <a:ext cx="2241821" cy="1801412"/>
            <a:chOff x="1385850" y="3968890"/>
            <a:chExt cx="2241821" cy="18014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5850" y="3968890"/>
              <a:ext cx="2241821" cy="1801412"/>
            </a:xfrm>
            <a:prstGeom prst="rect">
              <a:avLst/>
            </a:prstGeom>
          </p:spPr>
        </p:pic>
      </p:grpSp>
      <p:grpSp>
        <p:nvGrpSpPr>
          <p:cNvPr id="11" name="그룹 1004"/>
          <p:cNvGrpSpPr/>
          <p:nvPr/>
        </p:nvGrpSpPr>
        <p:grpSpPr>
          <a:xfrm>
            <a:off x="15170254" y="3912294"/>
            <a:ext cx="1418276" cy="2099319"/>
            <a:chOff x="15170254" y="3912294"/>
            <a:chExt cx="1418276" cy="2099319"/>
          </a:xfrm>
        </p:grpSpPr>
        <p:pic>
          <p:nvPicPr>
            <p:cNvPr id="12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70254" y="3912294"/>
              <a:ext cx="1418276" cy="2099319"/>
            </a:xfrm>
            <a:prstGeom prst="rect">
              <a:avLst/>
            </a:prstGeom>
          </p:spPr>
        </p:pic>
      </p:grpSp>
      <p:grpSp>
        <p:nvGrpSpPr>
          <p:cNvPr id="13" name="그룹 1005"/>
          <p:cNvGrpSpPr/>
          <p:nvPr/>
        </p:nvGrpSpPr>
        <p:grpSpPr>
          <a:xfrm>
            <a:off x="6213174" y="4007828"/>
            <a:ext cx="1675797" cy="1777092"/>
            <a:chOff x="6213174" y="4007828"/>
            <a:chExt cx="1675797" cy="1777092"/>
          </a:xfrm>
        </p:grpSpPr>
        <p:pic>
          <p:nvPicPr>
            <p:cNvPr id="14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13174" y="4007828"/>
              <a:ext cx="1675797" cy="1777092"/>
            </a:xfrm>
            <a:prstGeom prst="rect">
              <a:avLst/>
            </a:prstGeom>
          </p:spPr>
        </p:pic>
      </p:grpSp>
      <p:grpSp>
        <p:nvGrpSpPr>
          <p:cNvPr id="15" name="그룹 1006"/>
          <p:cNvGrpSpPr/>
          <p:nvPr/>
        </p:nvGrpSpPr>
        <p:grpSpPr>
          <a:xfrm>
            <a:off x="7295709" y="5015358"/>
            <a:ext cx="3694296" cy="254998"/>
            <a:chOff x="7295709" y="5015358"/>
            <a:chExt cx="3694296" cy="254998"/>
          </a:xfrm>
        </p:grpSpPr>
        <p:pic>
          <p:nvPicPr>
            <p:cNvPr id="16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295709" y="5015358"/>
              <a:ext cx="3694296" cy="254998"/>
            </a:xfrm>
            <a:prstGeom prst="rect">
              <a:avLst/>
            </a:prstGeom>
          </p:spPr>
        </p:pic>
      </p:grpSp>
      <p:grpSp>
        <p:nvGrpSpPr>
          <p:cNvPr id="17" name="그룹 1007"/>
          <p:cNvGrpSpPr/>
          <p:nvPr/>
        </p:nvGrpSpPr>
        <p:grpSpPr>
          <a:xfrm>
            <a:off x="11921307" y="5015358"/>
            <a:ext cx="3694296" cy="254998"/>
            <a:chOff x="11921307" y="5015358"/>
            <a:chExt cx="3694296" cy="254998"/>
          </a:xfrm>
        </p:grpSpPr>
        <p:pic>
          <p:nvPicPr>
            <p:cNvPr id="18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1921307" y="5015358"/>
              <a:ext cx="3694296" cy="254998"/>
            </a:xfrm>
            <a:prstGeom prst="rect">
              <a:avLst/>
            </a:prstGeom>
          </p:spPr>
        </p:pic>
      </p:grpSp>
      <p:pic>
        <p:nvPicPr>
          <p:cNvPr id="19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882" y="7994469"/>
            <a:ext cx="12400000" cy="1095238"/>
          </a:xfrm>
          <a:prstGeom prst="rect">
            <a:avLst/>
          </a:prstGeom>
        </p:spPr>
      </p:pic>
      <p:pic>
        <p:nvPicPr>
          <p:cNvPr id="20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27955" y="6473702"/>
            <a:ext cx="3542857" cy="685714"/>
          </a:xfrm>
          <a:prstGeom prst="rect">
            <a:avLst/>
          </a:prstGeom>
        </p:spPr>
      </p:pic>
      <p:pic>
        <p:nvPicPr>
          <p:cNvPr id="21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45111" y="6490662"/>
            <a:ext cx="3190476" cy="685714"/>
          </a:xfrm>
          <a:prstGeom prst="rect">
            <a:avLst/>
          </a:prstGeom>
        </p:spPr>
      </p:pic>
      <p:pic>
        <p:nvPicPr>
          <p:cNvPr id="22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5036" y="6490662"/>
            <a:ext cx="3609524" cy="685714"/>
          </a:xfrm>
          <a:prstGeom prst="rect">
            <a:avLst/>
          </a:prstGeom>
        </p:spPr>
      </p:pic>
      <p:pic>
        <p:nvPicPr>
          <p:cNvPr id="23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75524" y="6490662"/>
            <a:ext cx="3142857" cy="685714"/>
          </a:xfrm>
          <a:prstGeom prst="rect">
            <a:avLst/>
          </a:prstGeom>
        </p:spPr>
      </p:pic>
      <p:grpSp>
        <p:nvGrpSpPr>
          <p:cNvPr id="24" name="그룹 1008"/>
          <p:cNvGrpSpPr/>
          <p:nvPr/>
        </p:nvGrpSpPr>
        <p:grpSpPr>
          <a:xfrm>
            <a:off x="10599183" y="3914629"/>
            <a:ext cx="1958927" cy="1909934"/>
            <a:chOff x="10599183" y="3914629"/>
            <a:chExt cx="1958927" cy="1909934"/>
          </a:xfrm>
        </p:grpSpPr>
        <p:pic>
          <p:nvPicPr>
            <p:cNvPr id="25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00000">
              <a:off x="10599183" y="3914629"/>
              <a:ext cx="1958927" cy="1909934"/>
            </a:xfrm>
            <a:prstGeom prst="rect">
              <a:avLst/>
            </a:prstGeom>
          </p:spPr>
        </p:pic>
      </p:grpSp>
      <p:pic>
        <p:nvPicPr>
          <p:cNvPr id="26" name="Object 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1072" y="959331"/>
            <a:ext cx="2914286" cy="1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39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Object 3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398720" y="2793761"/>
            <a:ext cx="33083153" cy="9396383"/>
          </a:xfrm>
          <a:prstGeom prst="rect">
            <a:avLst/>
          </a:prstGeom>
        </p:spPr>
      </p:pic>
      <p:pic>
        <p:nvPicPr>
          <p:cNvPr id="67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4334" y="978025"/>
            <a:ext cx="6780952" cy="1133333"/>
          </a:xfrm>
          <a:prstGeom prst="rect">
            <a:avLst/>
          </a:prstGeom>
        </p:spPr>
      </p:pic>
      <p:grpSp>
        <p:nvGrpSpPr>
          <p:cNvPr id="68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69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grpSp>
        <p:nvGrpSpPr>
          <p:cNvPr id="70" name="그룹 1002"/>
          <p:cNvGrpSpPr/>
          <p:nvPr/>
        </p:nvGrpSpPr>
        <p:grpSpPr>
          <a:xfrm>
            <a:off x="1189570" y="2290876"/>
            <a:ext cx="2472185" cy="1647093"/>
            <a:chOff x="1189570" y="2290876"/>
            <a:chExt cx="2472185" cy="1647093"/>
          </a:xfrm>
        </p:grpSpPr>
        <p:pic>
          <p:nvPicPr>
            <p:cNvPr id="71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9570" y="2290876"/>
              <a:ext cx="2472185" cy="1647093"/>
            </a:xfrm>
            <a:prstGeom prst="rect">
              <a:avLst/>
            </a:prstGeom>
          </p:spPr>
        </p:pic>
      </p:grpSp>
      <p:grpSp>
        <p:nvGrpSpPr>
          <p:cNvPr id="72" name="그룹 1003"/>
          <p:cNvGrpSpPr/>
          <p:nvPr/>
        </p:nvGrpSpPr>
        <p:grpSpPr>
          <a:xfrm>
            <a:off x="3873990" y="3350024"/>
            <a:ext cx="3158852" cy="1567855"/>
            <a:chOff x="3873990" y="3350024"/>
            <a:chExt cx="3158852" cy="1567855"/>
          </a:xfrm>
        </p:grpSpPr>
        <p:pic>
          <p:nvPicPr>
            <p:cNvPr id="73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73990" y="3350024"/>
              <a:ext cx="3158852" cy="1567855"/>
            </a:xfrm>
            <a:prstGeom prst="rect">
              <a:avLst/>
            </a:prstGeom>
          </p:spPr>
        </p:pic>
      </p:grpSp>
      <p:grpSp>
        <p:nvGrpSpPr>
          <p:cNvPr id="74" name="그룹 1004"/>
          <p:cNvGrpSpPr/>
          <p:nvPr/>
        </p:nvGrpSpPr>
        <p:grpSpPr>
          <a:xfrm>
            <a:off x="11734603" y="3822752"/>
            <a:ext cx="2848453" cy="1152630"/>
            <a:chOff x="11734603" y="3822752"/>
            <a:chExt cx="2848453" cy="1152630"/>
          </a:xfrm>
        </p:grpSpPr>
        <p:pic>
          <p:nvPicPr>
            <p:cNvPr id="75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4603" y="3822752"/>
              <a:ext cx="2848453" cy="1152630"/>
            </a:xfrm>
            <a:prstGeom prst="rect">
              <a:avLst/>
            </a:prstGeom>
          </p:spPr>
        </p:pic>
      </p:grpSp>
      <p:grpSp>
        <p:nvGrpSpPr>
          <p:cNvPr id="76" name="그룹 1005"/>
          <p:cNvGrpSpPr/>
          <p:nvPr/>
        </p:nvGrpSpPr>
        <p:grpSpPr>
          <a:xfrm>
            <a:off x="12020356" y="1934780"/>
            <a:ext cx="2913731" cy="2003190"/>
            <a:chOff x="12020356" y="1934780"/>
            <a:chExt cx="2913731" cy="2003190"/>
          </a:xfrm>
        </p:grpSpPr>
        <p:pic>
          <p:nvPicPr>
            <p:cNvPr id="77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20356" y="1934780"/>
              <a:ext cx="2913731" cy="2003190"/>
            </a:xfrm>
            <a:prstGeom prst="rect">
              <a:avLst/>
            </a:prstGeom>
          </p:spPr>
        </p:pic>
      </p:grpSp>
      <p:grpSp>
        <p:nvGrpSpPr>
          <p:cNvPr id="78" name="그룹 1006"/>
          <p:cNvGrpSpPr/>
          <p:nvPr/>
        </p:nvGrpSpPr>
        <p:grpSpPr>
          <a:xfrm>
            <a:off x="7146003" y="3516832"/>
            <a:ext cx="2418184" cy="1296285"/>
            <a:chOff x="7146003" y="3516832"/>
            <a:chExt cx="2418184" cy="1296285"/>
          </a:xfrm>
        </p:grpSpPr>
        <p:pic>
          <p:nvPicPr>
            <p:cNvPr id="7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46003" y="3516832"/>
              <a:ext cx="2418184" cy="1296285"/>
            </a:xfrm>
            <a:prstGeom prst="rect">
              <a:avLst/>
            </a:prstGeom>
          </p:spPr>
        </p:pic>
      </p:grpSp>
      <p:grpSp>
        <p:nvGrpSpPr>
          <p:cNvPr id="80" name="그룹 1007"/>
          <p:cNvGrpSpPr/>
          <p:nvPr/>
        </p:nvGrpSpPr>
        <p:grpSpPr>
          <a:xfrm>
            <a:off x="8533881" y="1984114"/>
            <a:ext cx="2892426" cy="1446213"/>
            <a:chOff x="8533881" y="1984114"/>
            <a:chExt cx="2892426" cy="1446213"/>
          </a:xfrm>
        </p:grpSpPr>
        <p:pic>
          <p:nvPicPr>
            <p:cNvPr id="81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33881" y="1984114"/>
              <a:ext cx="2892426" cy="1446213"/>
            </a:xfrm>
            <a:prstGeom prst="rect">
              <a:avLst/>
            </a:prstGeom>
          </p:spPr>
        </p:pic>
      </p:grpSp>
      <p:grpSp>
        <p:nvGrpSpPr>
          <p:cNvPr id="82" name="그룹 1008"/>
          <p:cNvGrpSpPr/>
          <p:nvPr/>
        </p:nvGrpSpPr>
        <p:grpSpPr>
          <a:xfrm>
            <a:off x="9587797" y="3333680"/>
            <a:ext cx="2146806" cy="1610105"/>
            <a:chOff x="9587797" y="3333680"/>
            <a:chExt cx="2146806" cy="1610105"/>
          </a:xfrm>
        </p:grpSpPr>
        <p:pic>
          <p:nvPicPr>
            <p:cNvPr id="83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87797" y="3333680"/>
              <a:ext cx="2146806" cy="1610105"/>
            </a:xfrm>
            <a:prstGeom prst="rect">
              <a:avLst/>
            </a:prstGeom>
          </p:spPr>
        </p:pic>
      </p:grpSp>
      <p:grpSp>
        <p:nvGrpSpPr>
          <p:cNvPr id="84" name="그룹 1009"/>
          <p:cNvGrpSpPr/>
          <p:nvPr/>
        </p:nvGrpSpPr>
        <p:grpSpPr>
          <a:xfrm>
            <a:off x="14934087" y="3591610"/>
            <a:ext cx="2224214" cy="1551247"/>
            <a:chOff x="14934087" y="3591610"/>
            <a:chExt cx="2224214" cy="1551247"/>
          </a:xfrm>
        </p:grpSpPr>
        <p:pic>
          <p:nvPicPr>
            <p:cNvPr id="85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934087" y="3591610"/>
              <a:ext cx="2224214" cy="1551247"/>
            </a:xfrm>
            <a:prstGeom prst="rect">
              <a:avLst/>
            </a:prstGeom>
          </p:spPr>
        </p:pic>
      </p:grpSp>
      <p:grpSp>
        <p:nvGrpSpPr>
          <p:cNvPr id="86" name="그룹 1010"/>
          <p:cNvGrpSpPr/>
          <p:nvPr/>
        </p:nvGrpSpPr>
        <p:grpSpPr>
          <a:xfrm>
            <a:off x="15395113" y="2643574"/>
            <a:ext cx="2701596" cy="941699"/>
            <a:chOff x="15395113" y="2643574"/>
            <a:chExt cx="2701596" cy="941699"/>
          </a:xfrm>
        </p:grpSpPr>
        <p:pic>
          <p:nvPicPr>
            <p:cNvPr id="87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95113" y="2643574"/>
              <a:ext cx="2701596" cy="941699"/>
            </a:xfrm>
            <a:prstGeom prst="rect">
              <a:avLst/>
            </a:prstGeom>
          </p:spPr>
        </p:pic>
      </p:grpSp>
      <p:grpSp>
        <p:nvGrpSpPr>
          <p:cNvPr id="88" name="그룹 1011"/>
          <p:cNvGrpSpPr/>
          <p:nvPr/>
        </p:nvGrpSpPr>
        <p:grpSpPr>
          <a:xfrm>
            <a:off x="11366253" y="1121815"/>
            <a:ext cx="3075623" cy="1038854"/>
            <a:chOff x="11366253" y="1121815"/>
            <a:chExt cx="3075623" cy="1038854"/>
          </a:xfrm>
        </p:grpSpPr>
        <p:pic>
          <p:nvPicPr>
            <p:cNvPr id="89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66253" y="1121815"/>
              <a:ext cx="3075623" cy="1038854"/>
            </a:xfrm>
            <a:prstGeom prst="rect">
              <a:avLst/>
            </a:prstGeom>
          </p:spPr>
        </p:pic>
      </p:grpSp>
      <p:grpSp>
        <p:nvGrpSpPr>
          <p:cNvPr id="90" name="그룹 1012"/>
          <p:cNvGrpSpPr/>
          <p:nvPr/>
        </p:nvGrpSpPr>
        <p:grpSpPr>
          <a:xfrm>
            <a:off x="6379698" y="1930388"/>
            <a:ext cx="2328958" cy="1487945"/>
            <a:chOff x="6379698" y="1930388"/>
            <a:chExt cx="2328958" cy="1487945"/>
          </a:xfrm>
        </p:grpSpPr>
        <p:pic>
          <p:nvPicPr>
            <p:cNvPr id="91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9698" y="1930388"/>
              <a:ext cx="2328958" cy="1487945"/>
            </a:xfrm>
            <a:prstGeom prst="rect">
              <a:avLst/>
            </a:prstGeom>
          </p:spPr>
        </p:pic>
      </p:grpSp>
      <p:grpSp>
        <p:nvGrpSpPr>
          <p:cNvPr id="92" name="그룹 1013"/>
          <p:cNvGrpSpPr/>
          <p:nvPr/>
        </p:nvGrpSpPr>
        <p:grpSpPr>
          <a:xfrm>
            <a:off x="3747288" y="2028973"/>
            <a:ext cx="3085714" cy="1199571"/>
            <a:chOff x="3747288" y="2028973"/>
            <a:chExt cx="3085714" cy="1199571"/>
          </a:xfrm>
        </p:grpSpPr>
        <p:pic>
          <p:nvPicPr>
            <p:cNvPr id="93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47288" y="2028973"/>
              <a:ext cx="3085714" cy="1199571"/>
            </a:xfrm>
            <a:prstGeom prst="rect">
              <a:avLst/>
            </a:prstGeom>
          </p:spPr>
        </p:pic>
      </p:grpSp>
      <p:grpSp>
        <p:nvGrpSpPr>
          <p:cNvPr id="94" name="그룹 1014"/>
          <p:cNvGrpSpPr/>
          <p:nvPr/>
        </p:nvGrpSpPr>
        <p:grpSpPr>
          <a:xfrm>
            <a:off x="8177016" y="1073261"/>
            <a:ext cx="3249291" cy="926164"/>
            <a:chOff x="8177016" y="1073261"/>
            <a:chExt cx="3249291" cy="926164"/>
          </a:xfrm>
        </p:grpSpPr>
        <p:pic>
          <p:nvPicPr>
            <p:cNvPr id="95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77016" y="1073261"/>
              <a:ext cx="3249291" cy="926164"/>
            </a:xfrm>
            <a:prstGeom prst="rect">
              <a:avLst/>
            </a:prstGeom>
          </p:spPr>
        </p:pic>
      </p:grpSp>
      <p:grpSp>
        <p:nvGrpSpPr>
          <p:cNvPr id="96" name="그룹 1015"/>
          <p:cNvGrpSpPr/>
          <p:nvPr/>
        </p:nvGrpSpPr>
        <p:grpSpPr>
          <a:xfrm>
            <a:off x="1771833" y="4029189"/>
            <a:ext cx="1851965" cy="759781"/>
            <a:chOff x="1771833" y="4029189"/>
            <a:chExt cx="1851965" cy="759781"/>
          </a:xfrm>
        </p:grpSpPr>
        <p:pic>
          <p:nvPicPr>
            <p:cNvPr id="9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71833" y="4029189"/>
              <a:ext cx="1851965" cy="759781"/>
            </a:xfrm>
            <a:prstGeom prst="rect">
              <a:avLst/>
            </a:prstGeom>
          </p:spPr>
        </p:pic>
      </p:grpSp>
      <p:grpSp>
        <p:nvGrpSpPr>
          <p:cNvPr id="98" name="그룹 1016"/>
          <p:cNvGrpSpPr/>
          <p:nvPr/>
        </p:nvGrpSpPr>
        <p:grpSpPr>
          <a:xfrm>
            <a:off x="9250965" y="274762"/>
            <a:ext cx="3668543" cy="613171"/>
            <a:chOff x="9250965" y="274762"/>
            <a:chExt cx="3668543" cy="613171"/>
          </a:xfrm>
        </p:grpSpPr>
        <p:pic>
          <p:nvPicPr>
            <p:cNvPr id="99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50965" y="274762"/>
              <a:ext cx="3668543" cy="613171"/>
            </a:xfrm>
            <a:prstGeom prst="rect">
              <a:avLst/>
            </a:prstGeom>
          </p:spPr>
        </p:pic>
      </p:grpSp>
      <p:grpSp>
        <p:nvGrpSpPr>
          <p:cNvPr id="100" name="그룹 1017"/>
          <p:cNvGrpSpPr/>
          <p:nvPr/>
        </p:nvGrpSpPr>
        <p:grpSpPr>
          <a:xfrm>
            <a:off x="14441876" y="187861"/>
            <a:ext cx="1190533" cy="2180253"/>
            <a:chOff x="14441876" y="187861"/>
            <a:chExt cx="1190533" cy="2180253"/>
          </a:xfrm>
        </p:grpSpPr>
        <p:pic>
          <p:nvPicPr>
            <p:cNvPr id="101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441876" y="187861"/>
              <a:ext cx="1190533" cy="2180253"/>
            </a:xfrm>
            <a:prstGeom prst="rect">
              <a:avLst/>
            </a:prstGeom>
          </p:spPr>
        </p:pic>
      </p:grpSp>
      <p:grpSp>
        <p:nvGrpSpPr>
          <p:cNvPr id="102" name="그룹 1018"/>
          <p:cNvGrpSpPr/>
          <p:nvPr/>
        </p:nvGrpSpPr>
        <p:grpSpPr>
          <a:xfrm>
            <a:off x="16263331" y="677626"/>
            <a:ext cx="1728164" cy="1553160"/>
            <a:chOff x="16263331" y="677626"/>
            <a:chExt cx="1728164" cy="1553160"/>
          </a:xfrm>
        </p:grpSpPr>
        <p:pic>
          <p:nvPicPr>
            <p:cNvPr id="103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263331" y="677626"/>
              <a:ext cx="1728164" cy="15531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4" y="978025"/>
            <a:ext cx="4266667" cy="11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52700"/>
            <a:ext cx="18802915" cy="6378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904</Words>
  <Application>Microsoft Office PowerPoint</Application>
  <PresentationFormat>사용자 지정</PresentationFormat>
  <Paragraphs>152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Windows 사용자</cp:lastModifiedBy>
  <cp:revision>103</cp:revision>
  <dcterms:created xsi:type="dcterms:W3CDTF">2020-10-04T00:06:37Z</dcterms:created>
  <dcterms:modified xsi:type="dcterms:W3CDTF">2020-10-12T06:02:57Z</dcterms:modified>
</cp:coreProperties>
</file>